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30BCD-4AAA-4327-8629-699CFD12B9F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424CA-30AE-4887-A97B-638C260EF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424CA-30AE-4887-A97B-638C260EF77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424CA-30AE-4887-A97B-638C260EF7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424CA-30AE-4887-A97B-638C260EF7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424CA-30AE-4887-A97B-638C260EF77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C424CA-30AE-4887-A97B-638C260EF7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ja-JP" smtClean="0"/>
              <a:t>Click icon to add picture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A5B27BB2-D5F4-432C-BCCA-9BAE9FAF349C}" type="datetimeFigureOut">
              <a:rPr lang="en-US" smtClean="0"/>
              <a:pPr/>
              <a:t>10/16/2009</a:t>
            </a:fld>
            <a:endParaRPr lang="en-US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91E23D22-3560-4A13-8EB5-BD1E7E4305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Continue to work with systems of equations.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Increase voluntary verbal participation.</a:t>
            </a:r>
          </a:p>
          <a:p>
            <a:r>
              <a:rPr lang="en-US" dirty="0" smtClean="0"/>
              <a:t>Demonstrate knowledge in writing.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817-818 #15-26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15) x= 5, y= -2</a:t>
            </a:r>
          </a:p>
          <a:p>
            <a:pPr>
              <a:buNone/>
            </a:pPr>
            <a:r>
              <a:rPr lang="en-US" dirty="0" smtClean="0"/>
              <a:t>16) x= 10, y= 6</a:t>
            </a:r>
          </a:p>
          <a:p>
            <a:pPr>
              <a:buNone/>
            </a:pPr>
            <a:r>
              <a:rPr lang="en-US" dirty="0" smtClean="0"/>
              <a:t>17) x= -4, y= -2</a:t>
            </a:r>
          </a:p>
          <a:p>
            <a:pPr>
              <a:buNone/>
            </a:pPr>
            <a:r>
              <a:rPr lang="en-US" dirty="0" smtClean="0"/>
              <a:t>18) No solutions, inconsistent system</a:t>
            </a:r>
          </a:p>
          <a:p>
            <a:pPr>
              <a:buNone/>
            </a:pPr>
            <a:r>
              <a:rPr lang="en-US" dirty="0" smtClean="0"/>
              <a:t>19) Infinite solutions, dependent system</a:t>
            </a:r>
          </a:p>
          <a:p>
            <a:pPr>
              <a:buNone/>
            </a:pPr>
            <a:r>
              <a:rPr lang="en-US" dirty="0" smtClean="0"/>
              <a:t>20) x= 2, y= 1</a:t>
            </a:r>
          </a:p>
          <a:p>
            <a:pPr>
              <a:buNone/>
            </a:pPr>
            <a:r>
              <a:rPr lang="en-US" dirty="0" smtClean="0"/>
              <a:t>21) x= 1/3, y=2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22) x= 5, y= 3/5</a:t>
            </a:r>
          </a:p>
          <a:p>
            <a:pPr marL="514350" indent="-514350">
              <a:buAutoNum type="arabicParenR" startAt="23"/>
            </a:pPr>
            <a:r>
              <a:rPr lang="en-US" dirty="0" smtClean="0"/>
              <a:t>x=10, y= 1</a:t>
            </a:r>
          </a:p>
          <a:p>
            <a:pPr marL="514350" indent="-514350">
              <a:buAutoNum type="arabicParenR" startAt="23"/>
            </a:pPr>
            <a:r>
              <a:rPr lang="en-US" dirty="0" smtClean="0"/>
              <a:t>x= -2, y=-1</a:t>
            </a:r>
          </a:p>
          <a:p>
            <a:pPr marL="514350" indent="-514350">
              <a:buAutoNum type="arabicParenR" startAt="23"/>
            </a:pPr>
            <a:r>
              <a:rPr lang="en-US" dirty="0" smtClean="0"/>
              <a:t>No solutions, inconsistent system</a:t>
            </a:r>
          </a:p>
          <a:p>
            <a:pPr marL="514350" indent="-514350">
              <a:buAutoNum type="arabicParenR" startAt="23"/>
            </a:pPr>
            <a:r>
              <a:rPr lang="en-US" dirty="0" smtClean="0"/>
              <a:t>x= 3, y= -1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fractions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Find the least common multiple for each equation.</a:t>
            </a:r>
          </a:p>
          <a:p>
            <a:pPr marL="514350" indent="-514350">
              <a:buAutoNum type="arabicParenR"/>
            </a:pPr>
            <a:r>
              <a:rPr lang="en-US" dirty="0" smtClean="0"/>
              <a:t>Multiply each term by the least common multiple.</a:t>
            </a:r>
          </a:p>
          <a:p>
            <a:pPr marL="514350" indent="-514350">
              <a:buAutoNum type="arabicParenR"/>
            </a:pPr>
            <a:r>
              <a:rPr lang="en-US" dirty="0" smtClean="0"/>
              <a:t>Eliminate the fractions.</a:t>
            </a:r>
          </a:p>
          <a:p>
            <a:pPr marL="514350" indent="-514350">
              <a:buAutoNum type="arabicParenR"/>
            </a:pPr>
            <a:r>
              <a:rPr lang="en-US" dirty="0" smtClean="0"/>
              <a:t>Solve normally.</a:t>
            </a:r>
          </a:p>
          <a:p>
            <a:pPr marL="514350" indent="-514350">
              <a:buAutoNum type="arabicParenR"/>
            </a:pPr>
            <a:r>
              <a:rPr lang="en-US" dirty="0" smtClean="0"/>
              <a:t>Check your work.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fractions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ChangeAspect="1"/>
          </p:cNvGraphicFramePr>
          <p:nvPr>
            <p:ph idx="1"/>
          </p:nvPr>
        </p:nvGraphicFramePr>
        <p:xfrm>
          <a:off x="457200" y="1295400"/>
          <a:ext cx="2819400" cy="2865438"/>
        </p:xfrm>
        <a:graphic>
          <a:graphicData uri="http://schemas.openxmlformats.org/presentationml/2006/ole">
            <p:oleObj spid="_x0000_s1026" name="Equation" r:id="rId4" imgW="774360" imgH="787320" progId="Equation.3">
              <p:embed/>
            </p:oleObj>
          </a:graphicData>
        </a:graphic>
      </p:graphicFrame>
      <p:sp>
        <p:nvSpPr>
          <p:cNvPr id="8" name="SMARTPenAnnotation1175"/>
          <p:cNvSpPr/>
          <p:nvPr/>
        </p:nvSpPr>
        <p:spPr>
          <a:xfrm>
            <a:off x="176000" y="1697355"/>
            <a:ext cx="219456" cy="308610"/>
          </a:xfrm>
          <a:custGeom>
            <a:avLst/>
            <a:gdLst/>
            <a:ahLst/>
            <a:cxnLst/>
            <a:rect l="0" t="0" r="0" b="0"/>
            <a:pathLst>
              <a:path w="219456" h="308610">
                <a:moveTo>
                  <a:pt x="101177" y="0"/>
                </a:moveTo>
                <a:lnTo>
                  <a:pt x="80777" y="20399"/>
                </a:lnTo>
                <a:lnTo>
                  <a:pt x="79005" y="23124"/>
                </a:lnTo>
                <a:lnTo>
                  <a:pt x="77035" y="28692"/>
                </a:lnTo>
                <a:lnTo>
                  <a:pt x="74605" y="31510"/>
                </a:lnTo>
                <a:lnTo>
                  <a:pt x="71080" y="34342"/>
                </a:lnTo>
                <a:lnTo>
                  <a:pt x="66825" y="37182"/>
                </a:lnTo>
                <a:lnTo>
                  <a:pt x="63035" y="40980"/>
                </a:lnTo>
                <a:lnTo>
                  <a:pt x="56285" y="50281"/>
                </a:lnTo>
                <a:lnTo>
                  <a:pt x="53152" y="55428"/>
                </a:lnTo>
                <a:lnTo>
                  <a:pt x="50110" y="60764"/>
                </a:lnTo>
                <a:lnTo>
                  <a:pt x="47130" y="66227"/>
                </a:lnTo>
                <a:lnTo>
                  <a:pt x="41278" y="74836"/>
                </a:lnTo>
                <a:lnTo>
                  <a:pt x="35503" y="82790"/>
                </a:lnTo>
                <a:lnTo>
                  <a:pt x="32629" y="87578"/>
                </a:lnTo>
                <a:lnTo>
                  <a:pt x="29761" y="92675"/>
                </a:lnTo>
                <a:lnTo>
                  <a:pt x="24034" y="103419"/>
                </a:lnTo>
                <a:lnTo>
                  <a:pt x="21173" y="108951"/>
                </a:lnTo>
                <a:lnTo>
                  <a:pt x="18314" y="116449"/>
                </a:lnTo>
                <a:lnTo>
                  <a:pt x="15455" y="125257"/>
                </a:lnTo>
                <a:lnTo>
                  <a:pt x="12596" y="134940"/>
                </a:lnTo>
                <a:lnTo>
                  <a:pt x="6880" y="155858"/>
                </a:lnTo>
                <a:lnTo>
                  <a:pt x="4022" y="166770"/>
                </a:lnTo>
                <a:lnTo>
                  <a:pt x="2117" y="177855"/>
                </a:lnTo>
                <a:lnTo>
                  <a:pt x="847" y="189055"/>
                </a:lnTo>
                <a:lnTo>
                  <a:pt x="0" y="200332"/>
                </a:lnTo>
                <a:lnTo>
                  <a:pt x="388" y="210707"/>
                </a:lnTo>
                <a:lnTo>
                  <a:pt x="1600" y="220481"/>
                </a:lnTo>
                <a:lnTo>
                  <a:pt x="3360" y="229855"/>
                </a:lnTo>
                <a:lnTo>
                  <a:pt x="6438" y="237056"/>
                </a:lnTo>
                <a:lnTo>
                  <a:pt x="10395" y="242810"/>
                </a:lnTo>
                <a:lnTo>
                  <a:pt x="14938" y="247598"/>
                </a:lnTo>
                <a:lnTo>
                  <a:pt x="18919" y="252695"/>
                </a:lnTo>
                <a:lnTo>
                  <a:pt x="22526" y="257998"/>
                </a:lnTo>
                <a:lnTo>
                  <a:pt x="25883" y="263439"/>
                </a:lnTo>
                <a:lnTo>
                  <a:pt x="29074" y="267066"/>
                </a:lnTo>
                <a:lnTo>
                  <a:pt x="32153" y="269484"/>
                </a:lnTo>
                <a:lnTo>
                  <a:pt x="39067" y="273123"/>
                </a:lnTo>
                <a:lnTo>
                  <a:pt x="48490" y="277915"/>
                </a:lnTo>
                <a:lnTo>
                  <a:pt x="53670" y="279574"/>
                </a:lnTo>
                <a:lnTo>
                  <a:pt x="59028" y="280680"/>
                </a:lnTo>
                <a:lnTo>
                  <a:pt x="64505" y="281418"/>
                </a:lnTo>
                <a:lnTo>
                  <a:pt x="70062" y="281909"/>
                </a:lnTo>
                <a:lnTo>
                  <a:pt x="75671" y="282237"/>
                </a:lnTo>
                <a:lnTo>
                  <a:pt x="86031" y="282601"/>
                </a:lnTo>
                <a:lnTo>
                  <a:pt x="97218" y="282806"/>
                </a:lnTo>
                <a:lnTo>
                  <a:pt x="103545" y="282854"/>
                </a:lnTo>
                <a:lnTo>
                  <a:pt x="107518" y="281914"/>
                </a:lnTo>
                <a:lnTo>
                  <a:pt x="112072" y="280335"/>
                </a:lnTo>
                <a:lnTo>
                  <a:pt x="117013" y="278330"/>
                </a:lnTo>
                <a:lnTo>
                  <a:pt x="122212" y="276041"/>
                </a:lnTo>
                <a:lnTo>
                  <a:pt x="133068" y="270957"/>
                </a:lnTo>
                <a:lnTo>
                  <a:pt x="138630" y="267315"/>
                </a:lnTo>
                <a:lnTo>
                  <a:pt x="144243" y="262983"/>
                </a:lnTo>
                <a:lnTo>
                  <a:pt x="149890" y="258189"/>
                </a:lnTo>
                <a:lnTo>
                  <a:pt x="155560" y="254041"/>
                </a:lnTo>
                <a:lnTo>
                  <a:pt x="161245" y="250323"/>
                </a:lnTo>
                <a:lnTo>
                  <a:pt x="166940" y="246892"/>
                </a:lnTo>
                <a:lnTo>
                  <a:pt x="172641" y="243652"/>
                </a:lnTo>
                <a:lnTo>
                  <a:pt x="184056" y="237512"/>
                </a:lnTo>
                <a:lnTo>
                  <a:pt x="188815" y="233589"/>
                </a:lnTo>
                <a:lnTo>
                  <a:pt x="192940" y="229068"/>
                </a:lnTo>
                <a:lnTo>
                  <a:pt x="196642" y="224150"/>
                </a:lnTo>
                <a:lnTo>
                  <a:pt x="200063" y="218965"/>
                </a:lnTo>
                <a:lnTo>
                  <a:pt x="203296" y="213604"/>
                </a:lnTo>
                <a:lnTo>
                  <a:pt x="206404" y="208125"/>
                </a:lnTo>
                <a:lnTo>
                  <a:pt x="212397" y="199497"/>
                </a:lnTo>
                <a:lnTo>
                  <a:pt x="215329" y="195863"/>
                </a:lnTo>
                <a:lnTo>
                  <a:pt x="218586" y="189285"/>
                </a:lnTo>
                <a:lnTo>
                  <a:pt x="219455" y="186197"/>
                </a:lnTo>
                <a:lnTo>
                  <a:pt x="219081" y="183186"/>
                </a:lnTo>
                <a:lnTo>
                  <a:pt x="217880" y="180227"/>
                </a:lnTo>
                <a:lnTo>
                  <a:pt x="211638" y="171510"/>
                </a:lnTo>
                <a:lnTo>
                  <a:pt x="209108" y="168633"/>
                </a:lnTo>
                <a:lnTo>
                  <a:pt x="206468" y="166714"/>
                </a:lnTo>
                <a:lnTo>
                  <a:pt x="200996" y="164582"/>
                </a:lnTo>
                <a:lnTo>
                  <a:pt x="197250" y="164014"/>
                </a:lnTo>
                <a:lnTo>
                  <a:pt x="192848" y="163635"/>
                </a:lnTo>
                <a:lnTo>
                  <a:pt x="188009" y="163382"/>
                </a:lnTo>
                <a:lnTo>
                  <a:pt x="182877" y="164166"/>
                </a:lnTo>
                <a:lnTo>
                  <a:pt x="177551" y="165642"/>
                </a:lnTo>
                <a:lnTo>
                  <a:pt x="172096" y="167578"/>
                </a:lnTo>
                <a:lnTo>
                  <a:pt x="166554" y="169821"/>
                </a:lnTo>
                <a:lnTo>
                  <a:pt x="160954" y="172269"/>
                </a:lnTo>
                <a:lnTo>
                  <a:pt x="155316" y="174853"/>
                </a:lnTo>
                <a:lnTo>
                  <a:pt x="148699" y="177529"/>
                </a:lnTo>
                <a:lnTo>
                  <a:pt x="133728" y="183041"/>
                </a:lnTo>
                <a:lnTo>
                  <a:pt x="126688" y="186797"/>
                </a:lnTo>
                <a:lnTo>
                  <a:pt x="120089" y="191207"/>
                </a:lnTo>
                <a:lnTo>
                  <a:pt x="113785" y="196051"/>
                </a:lnTo>
                <a:lnTo>
                  <a:pt x="106725" y="201185"/>
                </a:lnTo>
                <a:lnTo>
                  <a:pt x="82183" y="218466"/>
                </a:lnTo>
                <a:lnTo>
                  <a:pt x="61938" y="233303"/>
                </a:lnTo>
                <a:lnTo>
                  <a:pt x="54062" y="240308"/>
                </a:lnTo>
                <a:lnTo>
                  <a:pt x="47860" y="246883"/>
                </a:lnTo>
                <a:lnTo>
                  <a:pt x="42772" y="253171"/>
                </a:lnTo>
                <a:lnTo>
                  <a:pt x="38428" y="258315"/>
                </a:lnTo>
                <a:lnTo>
                  <a:pt x="34579" y="262698"/>
                </a:lnTo>
                <a:lnTo>
                  <a:pt x="31061" y="266572"/>
                </a:lnTo>
                <a:lnTo>
                  <a:pt x="28715" y="271059"/>
                </a:lnTo>
                <a:lnTo>
                  <a:pt x="27152" y="275956"/>
                </a:lnTo>
                <a:lnTo>
                  <a:pt x="26109" y="281125"/>
                </a:lnTo>
                <a:lnTo>
                  <a:pt x="26367" y="285524"/>
                </a:lnTo>
                <a:lnTo>
                  <a:pt x="27491" y="289409"/>
                </a:lnTo>
                <a:lnTo>
                  <a:pt x="31280" y="296266"/>
                </a:lnTo>
                <a:lnTo>
                  <a:pt x="36139" y="302489"/>
                </a:lnTo>
                <a:lnTo>
                  <a:pt x="38768" y="304529"/>
                </a:lnTo>
                <a:lnTo>
                  <a:pt x="41474" y="305889"/>
                </a:lnTo>
                <a:lnTo>
                  <a:pt x="49742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76"/>
          <p:cNvSpPr/>
          <p:nvPr/>
        </p:nvSpPr>
        <p:spPr>
          <a:xfrm>
            <a:off x="1163805" y="1500187"/>
            <a:ext cx="183208" cy="274321"/>
          </a:xfrm>
          <a:custGeom>
            <a:avLst/>
            <a:gdLst/>
            <a:ahLst/>
            <a:cxnLst/>
            <a:rect l="0" t="0" r="0" b="0"/>
            <a:pathLst>
              <a:path w="183208" h="274321">
                <a:moveTo>
                  <a:pt x="22057" y="0"/>
                </a:moveTo>
                <a:lnTo>
                  <a:pt x="22057" y="19313"/>
                </a:lnTo>
                <a:lnTo>
                  <a:pt x="21104" y="23353"/>
                </a:lnTo>
                <a:lnTo>
                  <a:pt x="19517" y="27951"/>
                </a:lnTo>
                <a:lnTo>
                  <a:pt x="17506" y="32921"/>
                </a:lnTo>
                <a:lnTo>
                  <a:pt x="15213" y="40045"/>
                </a:lnTo>
                <a:lnTo>
                  <a:pt x="12732" y="48604"/>
                </a:lnTo>
                <a:lnTo>
                  <a:pt x="10125" y="58120"/>
                </a:lnTo>
                <a:lnTo>
                  <a:pt x="8387" y="66369"/>
                </a:lnTo>
                <a:lnTo>
                  <a:pt x="7229" y="73774"/>
                </a:lnTo>
                <a:lnTo>
                  <a:pt x="6457" y="80615"/>
                </a:lnTo>
                <a:lnTo>
                  <a:pt x="5942" y="87081"/>
                </a:lnTo>
                <a:lnTo>
                  <a:pt x="5599" y="93296"/>
                </a:lnTo>
                <a:lnTo>
                  <a:pt x="5115" y="108606"/>
                </a:lnTo>
                <a:lnTo>
                  <a:pt x="5048" y="112409"/>
                </a:lnTo>
                <a:lnTo>
                  <a:pt x="4050" y="120659"/>
                </a:lnTo>
                <a:lnTo>
                  <a:pt x="401" y="145066"/>
                </a:lnTo>
                <a:lnTo>
                  <a:pt x="0" y="154813"/>
                </a:lnTo>
                <a:lnTo>
                  <a:pt x="685" y="162264"/>
                </a:lnTo>
                <a:lnTo>
                  <a:pt x="2094" y="168184"/>
                </a:lnTo>
                <a:lnTo>
                  <a:pt x="3986" y="173082"/>
                </a:lnTo>
                <a:lnTo>
                  <a:pt x="8628" y="181065"/>
                </a:lnTo>
                <a:lnTo>
                  <a:pt x="11199" y="185480"/>
                </a:lnTo>
                <a:lnTo>
                  <a:pt x="13866" y="190329"/>
                </a:lnTo>
                <a:lnTo>
                  <a:pt x="16596" y="195466"/>
                </a:lnTo>
                <a:lnTo>
                  <a:pt x="19369" y="198891"/>
                </a:lnTo>
                <a:lnTo>
                  <a:pt x="22170" y="201174"/>
                </a:lnTo>
                <a:lnTo>
                  <a:pt x="24990" y="202696"/>
                </a:lnTo>
                <a:lnTo>
                  <a:pt x="48537" y="214664"/>
                </a:lnTo>
                <a:lnTo>
                  <a:pt x="53998" y="217405"/>
                </a:lnTo>
                <a:lnTo>
                  <a:pt x="58591" y="219231"/>
                </a:lnTo>
                <a:lnTo>
                  <a:pt x="62605" y="220449"/>
                </a:lnTo>
                <a:lnTo>
                  <a:pt x="66234" y="221261"/>
                </a:lnTo>
                <a:lnTo>
                  <a:pt x="70558" y="221803"/>
                </a:lnTo>
                <a:lnTo>
                  <a:pt x="75346" y="222163"/>
                </a:lnTo>
                <a:lnTo>
                  <a:pt x="80443" y="222404"/>
                </a:lnTo>
                <a:lnTo>
                  <a:pt x="91186" y="222671"/>
                </a:lnTo>
                <a:lnTo>
                  <a:pt x="123293" y="222873"/>
                </a:lnTo>
                <a:lnTo>
                  <a:pt x="127648" y="221924"/>
                </a:lnTo>
                <a:lnTo>
                  <a:pt x="131503" y="220339"/>
                </a:lnTo>
                <a:lnTo>
                  <a:pt x="135026" y="218330"/>
                </a:lnTo>
                <a:lnTo>
                  <a:pt x="144020" y="213558"/>
                </a:lnTo>
                <a:lnTo>
                  <a:pt x="149086" y="210952"/>
                </a:lnTo>
                <a:lnTo>
                  <a:pt x="153415" y="208262"/>
                </a:lnTo>
                <a:lnTo>
                  <a:pt x="157254" y="205517"/>
                </a:lnTo>
                <a:lnTo>
                  <a:pt x="160766" y="202734"/>
                </a:lnTo>
                <a:lnTo>
                  <a:pt x="164060" y="199926"/>
                </a:lnTo>
                <a:lnTo>
                  <a:pt x="167208" y="197101"/>
                </a:lnTo>
                <a:lnTo>
                  <a:pt x="173246" y="191423"/>
                </a:lnTo>
                <a:lnTo>
                  <a:pt x="179105" y="185725"/>
                </a:lnTo>
                <a:lnTo>
                  <a:pt x="181048" y="181919"/>
                </a:lnTo>
                <a:lnTo>
                  <a:pt x="182343" y="177477"/>
                </a:lnTo>
                <a:lnTo>
                  <a:pt x="183207" y="172610"/>
                </a:lnTo>
                <a:lnTo>
                  <a:pt x="182830" y="167461"/>
                </a:lnTo>
                <a:lnTo>
                  <a:pt x="181627" y="162123"/>
                </a:lnTo>
                <a:lnTo>
                  <a:pt x="177402" y="148970"/>
                </a:lnTo>
                <a:lnTo>
                  <a:pt x="171744" y="144631"/>
                </a:lnTo>
                <a:lnTo>
                  <a:pt x="167568" y="142141"/>
                </a:lnTo>
                <a:lnTo>
                  <a:pt x="163832" y="140481"/>
                </a:lnTo>
                <a:lnTo>
                  <a:pt x="160389" y="139374"/>
                </a:lnTo>
                <a:lnTo>
                  <a:pt x="157141" y="138636"/>
                </a:lnTo>
                <a:lnTo>
                  <a:pt x="153070" y="138144"/>
                </a:lnTo>
                <a:lnTo>
                  <a:pt x="148452" y="137816"/>
                </a:lnTo>
                <a:lnTo>
                  <a:pt x="143468" y="137597"/>
                </a:lnTo>
                <a:lnTo>
                  <a:pt x="139192" y="138404"/>
                </a:lnTo>
                <a:lnTo>
                  <a:pt x="135390" y="139894"/>
                </a:lnTo>
                <a:lnTo>
                  <a:pt x="131902" y="141840"/>
                </a:lnTo>
                <a:lnTo>
                  <a:pt x="126720" y="144090"/>
                </a:lnTo>
                <a:lnTo>
                  <a:pt x="120407" y="146543"/>
                </a:lnTo>
                <a:lnTo>
                  <a:pt x="113341" y="149130"/>
                </a:lnTo>
                <a:lnTo>
                  <a:pt x="106726" y="151808"/>
                </a:lnTo>
                <a:lnTo>
                  <a:pt x="100410" y="154545"/>
                </a:lnTo>
                <a:lnTo>
                  <a:pt x="94295" y="157323"/>
                </a:lnTo>
                <a:lnTo>
                  <a:pt x="88313" y="161079"/>
                </a:lnTo>
                <a:lnTo>
                  <a:pt x="82420" y="165489"/>
                </a:lnTo>
                <a:lnTo>
                  <a:pt x="76587" y="170333"/>
                </a:lnTo>
                <a:lnTo>
                  <a:pt x="70793" y="176420"/>
                </a:lnTo>
                <a:lnTo>
                  <a:pt x="65025" y="183336"/>
                </a:lnTo>
                <a:lnTo>
                  <a:pt x="59275" y="190804"/>
                </a:lnTo>
                <a:lnTo>
                  <a:pt x="54489" y="196735"/>
                </a:lnTo>
                <a:lnTo>
                  <a:pt x="50346" y="201642"/>
                </a:lnTo>
                <a:lnTo>
                  <a:pt x="46631" y="205866"/>
                </a:lnTo>
                <a:lnTo>
                  <a:pt x="43202" y="210586"/>
                </a:lnTo>
                <a:lnTo>
                  <a:pt x="39964" y="215638"/>
                </a:lnTo>
                <a:lnTo>
                  <a:pt x="36852" y="220912"/>
                </a:lnTo>
                <a:lnTo>
                  <a:pt x="34778" y="226332"/>
                </a:lnTo>
                <a:lnTo>
                  <a:pt x="33395" y="231850"/>
                </a:lnTo>
                <a:lnTo>
                  <a:pt x="32473" y="237435"/>
                </a:lnTo>
                <a:lnTo>
                  <a:pt x="32811" y="242110"/>
                </a:lnTo>
                <a:lnTo>
                  <a:pt x="33989" y="246179"/>
                </a:lnTo>
                <a:lnTo>
                  <a:pt x="40197" y="258997"/>
                </a:lnTo>
                <a:lnTo>
                  <a:pt x="47774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77"/>
          <p:cNvSpPr/>
          <p:nvPr/>
        </p:nvSpPr>
        <p:spPr>
          <a:xfrm>
            <a:off x="2608897" y="1577340"/>
            <a:ext cx="235163" cy="248603"/>
          </a:xfrm>
          <a:custGeom>
            <a:avLst/>
            <a:gdLst/>
            <a:ahLst/>
            <a:cxnLst/>
            <a:rect l="0" t="0" r="0" b="0"/>
            <a:pathLst>
              <a:path w="235163" h="248603">
                <a:moveTo>
                  <a:pt x="197167" y="0"/>
                </a:moveTo>
                <a:lnTo>
                  <a:pt x="188066" y="4550"/>
                </a:lnTo>
                <a:lnTo>
                  <a:pt x="182527" y="7796"/>
                </a:lnTo>
                <a:lnTo>
                  <a:pt x="168753" y="16482"/>
                </a:lnTo>
                <a:lnTo>
                  <a:pt x="162032" y="20513"/>
                </a:lnTo>
                <a:lnTo>
                  <a:pt x="155647" y="24153"/>
                </a:lnTo>
                <a:lnTo>
                  <a:pt x="149484" y="27532"/>
                </a:lnTo>
                <a:lnTo>
                  <a:pt x="142519" y="32642"/>
                </a:lnTo>
                <a:lnTo>
                  <a:pt x="135018" y="38906"/>
                </a:lnTo>
                <a:lnTo>
                  <a:pt x="127159" y="45940"/>
                </a:lnTo>
                <a:lnTo>
                  <a:pt x="113348" y="58835"/>
                </a:lnTo>
                <a:lnTo>
                  <a:pt x="106998" y="64941"/>
                </a:lnTo>
                <a:lnTo>
                  <a:pt x="101812" y="70916"/>
                </a:lnTo>
                <a:lnTo>
                  <a:pt x="97402" y="76805"/>
                </a:lnTo>
                <a:lnTo>
                  <a:pt x="93510" y="82636"/>
                </a:lnTo>
                <a:lnTo>
                  <a:pt x="89962" y="88428"/>
                </a:lnTo>
                <a:lnTo>
                  <a:pt x="86645" y="94194"/>
                </a:lnTo>
                <a:lnTo>
                  <a:pt x="83481" y="99943"/>
                </a:lnTo>
                <a:lnTo>
                  <a:pt x="79466" y="105681"/>
                </a:lnTo>
                <a:lnTo>
                  <a:pt x="74885" y="111411"/>
                </a:lnTo>
                <a:lnTo>
                  <a:pt x="69926" y="117137"/>
                </a:lnTo>
                <a:lnTo>
                  <a:pt x="64715" y="121906"/>
                </a:lnTo>
                <a:lnTo>
                  <a:pt x="59336" y="126038"/>
                </a:lnTo>
                <a:lnTo>
                  <a:pt x="53845" y="129745"/>
                </a:lnTo>
                <a:lnTo>
                  <a:pt x="49231" y="136027"/>
                </a:lnTo>
                <a:lnTo>
                  <a:pt x="45203" y="144024"/>
                </a:lnTo>
                <a:lnTo>
                  <a:pt x="41566" y="153166"/>
                </a:lnTo>
                <a:lnTo>
                  <a:pt x="34984" y="170943"/>
                </a:lnTo>
                <a:lnTo>
                  <a:pt x="31895" y="179685"/>
                </a:lnTo>
                <a:lnTo>
                  <a:pt x="29836" y="187417"/>
                </a:lnTo>
                <a:lnTo>
                  <a:pt x="28463" y="194477"/>
                </a:lnTo>
                <a:lnTo>
                  <a:pt x="27548" y="201089"/>
                </a:lnTo>
                <a:lnTo>
                  <a:pt x="27890" y="206449"/>
                </a:lnTo>
                <a:lnTo>
                  <a:pt x="29071" y="210975"/>
                </a:lnTo>
                <a:lnTo>
                  <a:pt x="30811" y="214945"/>
                </a:lnTo>
                <a:lnTo>
                  <a:pt x="35284" y="224436"/>
                </a:lnTo>
                <a:lnTo>
                  <a:pt x="37810" y="229634"/>
                </a:lnTo>
                <a:lnTo>
                  <a:pt x="41399" y="233099"/>
                </a:lnTo>
                <a:lnTo>
                  <a:pt x="45697" y="235409"/>
                </a:lnTo>
                <a:lnTo>
                  <a:pt x="50467" y="236949"/>
                </a:lnTo>
                <a:lnTo>
                  <a:pt x="57457" y="237976"/>
                </a:lnTo>
                <a:lnTo>
                  <a:pt x="65927" y="238660"/>
                </a:lnTo>
                <a:lnTo>
                  <a:pt x="83594" y="239421"/>
                </a:lnTo>
                <a:lnTo>
                  <a:pt x="97795" y="239759"/>
                </a:lnTo>
                <a:lnTo>
                  <a:pt x="105202" y="238897"/>
                </a:lnTo>
                <a:lnTo>
                  <a:pt x="112997" y="237369"/>
                </a:lnTo>
                <a:lnTo>
                  <a:pt x="121051" y="235399"/>
                </a:lnTo>
                <a:lnTo>
                  <a:pt x="128326" y="234085"/>
                </a:lnTo>
                <a:lnTo>
                  <a:pt x="135081" y="233209"/>
                </a:lnTo>
                <a:lnTo>
                  <a:pt x="141488" y="232625"/>
                </a:lnTo>
                <a:lnTo>
                  <a:pt x="148618" y="231283"/>
                </a:lnTo>
                <a:lnTo>
                  <a:pt x="156229" y="229436"/>
                </a:lnTo>
                <a:lnTo>
                  <a:pt x="164160" y="227252"/>
                </a:lnTo>
                <a:lnTo>
                  <a:pt x="171353" y="224844"/>
                </a:lnTo>
                <a:lnTo>
                  <a:pt x="178053" y="222286"/>
                </a:lnTo>
                <a:lnTo>
                  <a:pt x="184424" y="219628"/>
                </a:lnTo>
                <a:lnTo>
                  <a:pt x="190577" y="216903"/>
                </a:lnTo>
                <a:lnTo>
                  <a:pt x="202493" y="211336"/>
                </a:lnTo>
                <a:lnTo>
                  <a:pt x="207385" y="208518"/>
                </a:lnTo>
                <a:lnTo>
                  <a:pt x="211600" y="205687"/>
                </a:lnTo>
                <a:lnTo>
                  <a:pt x="218822" y="200001"/>
                </a:lnTo>
                <a:lnTo>
                  <a:pt x="225207" y="194299"/>
                </a:lnTo>
                <a:lnTo>
                  <a:pt x="228243" y="190493"/>
                </a:lnTo>
                <a:lnTo>
                  <a:pt x="231219" y="186050"/>
                </a:lnTo>
                <a:lnTo>
                  <a:pt x="234156" y="181183"/>
                </a:lnTo>
                <a:lnTo>
                  <a:pt x="235162" y="176986"/>
                </a:lnTo>
                <a:lnTo>
                  <a:pt x="234879" y="173236"/>
                </a:lnTo>
                <a:lnTo>
                  <a:pt x="232978" y="166528"/>
                </a:lnTo>
                <a:lnTo>
                  <a:pt x="232133" y="160372"/>
                </a:lnTo>
                <a:lnTo>
                  <a:pt x="230956" y="158350"/>
                </a:lnTo>
                <a:lnTo>
                  <a:pt x="229218" y="157001"/>
                </a:lnTo>
                <a:lnTo>
                  <a:pt x="227107" y="156103"/>
                </a:lnTo>
                <a:lnTo>
                  <a:pt x="223795" y="155503"/>
                </a:lnTo>
                <a:lnTo>
                  <a:pt x="219682" y="155104"/>
                </a:lnTo>
                <a:lnTo>
                  <a:pt x="215034" y="154837"/>
                </a:lnTo>
                <a:lnTo>
                  <a:pt x="199711" y="154541"/>
                </a:lnTo>
                <a:lnTo>
                  <a:pt x="163380" y="154351"/>
                </a:lnTo>
                <a:lnTo>
                  <a:pt x="154640" y="155288"/>
                </a:lnTo>
                <a:lnTo>
                  <a:pt x="145956" y="156865"/>
                </a:lnTo>
                <a:lnTo>
                  <a:pt x="137309" y="158869"/>
                </a:lnTo>
                <a:lnTo>
                  <a:pt x="128687" y="161158"/>
                </a:lnTo>
                <a:lnTo>
                  <a:pt x="111487" y="166240"/>
                </a:lnTo>
                <a:lnTo>
                  <a:pt x="100994" y="169882"/>
                </a:lnTo>
                <a:lnTo>
                  <a:pt x="76636" y="179008"/>
                </a:lnTo>
                <a:lnTo>
                  <a:pt x="66331" y="183156"/>
                </a:lnTo>
                <a:lnTo>
                  <a:pt x="57556" y="186874"/>
                </a:lnTo>
                <a:lnTo>
                  <a:pt x="49800" y="190305"/>
                </a:lnTo>
                <a:lnTo>
                  <a:pt x="43678" y="194497"/>
                </a:lnTo>
                <a:lnTo>
                  <a:pt x="38643" y="199197"/>
                </a:lnTo>
                <a:lnTo>
                  <a:pt x="34335" y="204235"/>
                </a:lnTo>
                <a:lnTo>
                  <a:pt x="30510" y="208547"/>
                </a:lnTo>
                <a:lnTo>
                  <a:pt x="23720" y="215877"/>
                </a:lnTo>
                <a:lnTo>
                  <a:pt x="14542" y="225359"/>
                </a:lnTo>
                <a:lnTo>
                  <a:pt x="12552" y="228344"/>
                </a:lnTo>
                <a:lnTo>
                  <a:pt x="10341" y="234201"/>
                </a:lnTo>
                <a:lnTo>
                  <a:pt x="6819" y="239979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78"/>
          <p:cNvSpPr/>
          <p:nvPr/>
        </p:nvSpPr>
        <p:spPr>
          <a:xfrm>
            <a:off x="3963749" y="1844279"/>
            <a:ext cx="196515" cy="273129"/>
          </a:xfrm>
          <a:custGeom>
            <a:avLst/>
            <a:gdLst/>
            <a:ahLst/>
            <a:cxnLst/>
            <a:rect l="0" t="0" r="0" b="0"/>
            <a:pathLst>
              <a:path w="196515" h="273129">
                <a:moveTo>
                  <a:pt x="102473" y="7381"/>
                </a:moveTo>
                <a:lnTo>
                  <a:pt x="93371" y="2830"/>
                </a:lnTo>
                <a:lnTo>
                  <a:pt x="89738" y="1489"/>
                </a:lnTo>
                <a:lnTo>
                  <a:pt x="86363" y="595"/>
                </a:lnTo>
                <a:lnTo>
                  <a:pt x="83160" y="0"/>
                </a:lnTo>
                <a:lnTo>
                  <a:pt x="80073" y="555"/>
                </a:lnTo>
                <a:lnTo>
                  <a:pt x="74102" y="3712"/>
                </a:lnTo>
                <a:lnTo>
                  <a:pt x="69937" y="6294"/>
                </a:lnTo>
                <a:lnTo>
                  <a:pt x="63883" y="9437"/>
                </a:lnTo>
                <a:lnTo>
                  <a:pt x="59601" y="11609"/>
                </a:lnTo>
                <a:lnTo>
                  <a:pt x="56747" y="14010"/>
                </a:lnTo>
                <a:lnTo>
                  <a:pt x="54844" y="16563"/>
                </a:lnTo>
                <a:lnTo>
                  <a:pt x="53575" y="19217"/>
                </a:lnTo>
                <a:lnTo>
                  <a:pt x="50824" y="22891"/>
                </a:lnTo>
                <a:lnTo>
                  <a:pt x="47086" y="27246"/>
                </a:lnTo>
                <a:lnTo>
                  <a:pt x="42689" y="32054"/>
                </a:lnTo>
                <a:lnTo>
                  <a:pt x="38804" y="37165"/>
                </a:lnTo>
                <a:lnTo>
                  <a:pt x="35262" y="42477"/>
                </a:lnTo>
                <a:lnTo>
                  <a:pt x="31948" y="47923"/>
                </a:lnTo>
                <a:lnTo>
                  <a:pt x="28786" y="52506"/>
                </a:lnTo>
                <a:lnTo>
                  <a:pt x="22733" y="60139"/>
                </a:lnTo>
                <a:lnTo>
                  <a:pt x="19786" y="64460"/>
                </a:lnTo>
                <a:lnTo>
                  <a:pt x="16868" y="69246"/>
                </a:lnTo>
                <a:lnTo>
                  <a:pt x="13971" y="74342"/>
                </a:lnTo>
                <a:lnTo>
                  <a:pt x="12039" y="79644"/>
                </a:lnTo>
                <a:lnTo>
                  <a:pt x="10751" y="85084"/>
                </a:lnTo>
                <a:lnTo>
                  <a:pt x="9893" y="90615"/>
                </a:lnTo>
                <a:lnTo>
                  <a:pt x="8367" y="96208"/>
                </a:lnTo>
                <a:lnTo>
                  <a:pt x="6398" y="101841"/>
                </a:lnTo>
                <a:lnTo>
                  <a:pt x="4133" y="107502"/>
                </a:lnTo>
                <a:lnTo>
                  <a:pt x="2624" y="115086"/>
                </a:lnTo>
                <a:lnTo>
                  <a:pt x="1617" y="123951"/>
                </a:lnTo>
                <a:lnTo>
                  <a:pt x="946" y="133672"/>
                </a:lnTo>
                <a:lnTo>
                  <a:pt x="498" y="143010"/>
                </a:lnTo>
                <a:lnTo>
                  <a:pt x="0" y="161005"/>
                </a:lnTo>
                <a:lnTo>
                  <a:pt x="821" y="169805"/>
                </a:lnTo>
                <a:lnTo>
                  <a:pt x="2320" y="178528"/>
                </a:lnTo>
                <a:lnTo>
                  <a:pt x="4272" y="187202"/>
                </a:lnTo>
                <a:lnTo>
                  <a:pt x="7478" y="195841"/>
                </a:lnTo>
                <a:lnTo>
                  <a:pt x="11520" y="204458"/>
                </a:lnTo>
                <a:lnTo>
                  <a:pt x="16121" y="213061"/>
                </a:lnTo>
                <a:lnTo>
                  <a:pt x="22044" y="220701"/>
                </a:lnTo>
                <a:lnTo>
                  <a:pt x="28852" y="227699"/>
                </a:lnTo>
                <a:lnTo>
                  <a:pt x="36247" y="234270"/>
                </a:lnTo>
                <a:lnTo>
                  <a:pt x="44988" y="239602"/>
                </a:lnTo>
                <a:lnTo>
                  <a:pt x="54624" y="244110"/>
                </a:lnTo>
                <a:lnTo>
                  <a:pt x="64859" y="248068"/>
                </a:lnTo>
                <a:lnTo>
                  <a:pt x="72635" y="251659"/>
                </a:lnTo>
                <a:lnTo>
                  <a:pt x="78770" y="255005"/>
                </a:lnTo>
                <a:lnTo>
                  <a:pt x="83814" y="258189"/>
                </a:lnTo>
                <a:lnTo>
                  <a:pt x="88129" y="260311"/>
                </a:lnTo>
                <a:lnTo>
                  <a:pt x="91958" y="261726"/>
                </a:lnTo>
                <a:lnTo>
                  <a:pt x="95463" y="262669"/>
                </a:lnTo>
                <a:lnTo>
                  <a:pt x="99704" y="262345"/>
                </a:lnTo>
                <a:lnTo>
                  <a:pt x="104438" y="261177"/>
                </a:lnTo>
                <a:lnTo>
                  <a:pt x="109498" y="259446"/>
                </a:lnTo>
                <a:lnTo>
                  <a:pt x="114776" y="258292"/>
                </a:lnTo>
                <a:lnTo>
                  <a:pt x="120200" y="257522"/>
                </a:lnTo>
                <a:lnTo>
                  <a:pt x="125721" y="257009"/>
                </a:lnTo>
                <a:lnTo>
                  <a:pt x="130354" y="255714"/>
                </a:lnTo>
                <a:lnTo>
                  <a:pt x="134395" y="253899"/>
                </a:lnTo>
                <a:lnTo>
                  <a:pt x="138042" y="251736"/>
                </a:lnTo>
                <a:lnTo>
                  <a:pt x="142378" y="250294"/>
                </a:lnTo>
                <a:lnTo>
                  <a:pt x="147174" y="249333"/>
                </a:lnTo>
                <a:lnTo>
                  <a:pt x="152276" y="248692"/>
                </a:lnTo>
                <a:lnTo>
                  <a:pt x="156630" y="247312"/>
                </a:lnTo>
                <a:lnTo>
                  <a:pt x="160486" y="245440"/>
                </a:lnTo>
                <a:lnTo>
                  <a:pt x="164008" y="243240"/>
                </a:lnTo>
                <a:lnTo>
                  <a:pt x="167309" y="240820"/>
                </a:lnTo>
                <a:lnTo>
                  <a:pt x="170462" y="238254"/>
                </a:lnTo>
                <a:lnTo>
                  <a:pt x="173516" y="235591"/>
                </a:lnTo>
                <a:lnTo>
                  <a:pt x="177458" y="231911"/>
                </a:lnTo>
                <a:lnTo>
                  <a:pt x="186917" y="222742"/>
                </a:lnTo>
                <a:lnTo>
                  <a:pt x="192391" y="214857"/>
                </a:lnTo>
                <a:lnTo>
                  <a:pt x="195906" y="206584"/>
                </a:lnTo>
                <a:lnTo>
                  <a:pt x="196514" y="200601"/>
                </a:lnTo>
                <a:lnTo>
                  <a:pt x="195647" y="198106"/>
                </a:lnTo>
                <a:lnTo>
                  <a:pt x="192144" y="192795"/>
                </a:lnTo>
                <a:lnTo>
                  <a:pt x="188924" y="190998"/>
                </a:lnTo>
                <a:lnTo>
                  <a:pt x="184872" y="189799"/>
                </a:lnTo>
                <a:lnTo>
                  <a:pt x="180265" y="189001"/>
                </a:lnTo>
                <a:lnTo>
                  <a:pt x="175289" y="188468"/>
                </a:lnTo>
                <a:lnTo>
                  <a:pt x="170067" y="188113"/>
                </a:lnTo>
                <a:lnTo>
                  <a:pt x="164681" y="187876"/>
                </a:lnTo>
                <a:lnTo>
                  <a:pt x="160138" y="188671"/>
                </a:lnTo>
                <a:lnTo>
                  <a:pt x="156156" y="190153"/>
                </a:lnTo>
                <a:lnTo>
                  <a:pt x="152549" y="192094"/>
                </a:lnTo>
                <a:lnTo>
                  <a:pt x="149192" y="194340"/>
                </a:lnTo>
                <a:lnTo>
                  <a:pt x="146002" y="196791"/>
                </a:lnTo>
                <a:lnTo>
                  <a:pt x="139916" y="202053"/>
                </a:lnTo>
                <a:lnTo>
                  <a:pt x="134037" y="207567"/>
                </a:lnTo>
                <a:lnTo>
                  <a:pt x="130183" y="209418"/>
                </a:lnTo>
                <a:lnTo>
                  <a:pt x="125709" y="210652"/>
                </a:lnTo>
                <a:lnTo>
                  <a:pt x="120821" y="211475"/>
                </a:lnTo>
                <a:lnTo>
                  <a:pt x="116610" y="212976"/>
                </a:lnTo>
                <a:lnTo>
                  <a:pt x="112850" y="214929"/>
                </a:lnTo>
                <a:lnTo>
                  <a:pt x="109391" y="217184"/>
                </a:lnTo>
                <a:lnTo>
                  <a:pt x="105180" y="219639"/>
                </a:lnTo>
                <a:lnTo>
                  <a:pt x="100468" y="222229"/>
                </a:lnTo>
                <a:lnTo>
                  <a:pt x="95421" y="224908"/>
                </a:lnTo>
                <a:lnTo>
                  <a:pt x="91105" y="227646"/>
                </a:lnTo>
                <a:lnTo>
                  <a:pt x="87274" y="230424"/>
                </a:lnTo>
                <a:lnTo>
                  <a:pt x="83768" y="233229"/>
                </a:lnTo>
                <a:lnTo>
                  <a:pt x="80478" y="236051"/>
                </a:lnTo>
                <a:lnTo>
                  <a:pt x="77332" y="238885"/>
                </a:lnTo>
                <a:lnTo>
                  <a:pt x="71297" y="244574"/>
                </a:lnTo>
                <a:lnTo>
                  <a:pt x="56786" y="258843"/>
                </a:lnTo>
                <a:lnTo>
                  <a:pt x="55823" y="261700"/>
                </a:lnTo>
                <a:lnTo>
                  <a:pt x="56133" y="264557"/>
                </a:lnTo>
                <a:lnTo>
                  <a:pt x="59610" y="2731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79"/>
          <p:cNvSpPr/>
          <p:nvPr/>
        </p:nvSpPr>
        <p:spPr>
          <a:xfrm>
            <a:off x="4169092" y="1928812"/>
            <a:ext cx="197168" cy="180024"/>
          </a:xfrm>
          <a:custGeom>
            <a:avLst/>
            <a:gdLst/>
            <a:ahLst/>
            <a:cxnLst/>
            <a:rect l="0" t="0" r="0" b="0"/>
            <a:pathLst>
              <a:path w="197168" h="180024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3670" y="22400"/>
                </a:lnTo>
                <a:lnTo>
                  <a:pt x="14828" y="25411"/>
                </a:lnTo>
                <a:lnTo>
                  <a:pt x="15601" y="28371"/>
                </a:lnTo>
                <a:lnTo>
                  <a:pt x="17067" y="31296"/>
                </a:lnTo>
                <a:lnTo>
                  <a:pt x="18999" y="34199"/>
                </a:lnTo>
                <a:lnTo>
                  <a:pt x="21238" y="37087"/>
                </a:lnTo>
                <a:lnTo>
                  <a:pt x="23684" y="39965"/>
                </a:lnTo>
                <a:lnTo>
                  <a:pt x="26267" y="42836"/>
                </a:lnTo>
                <a:lnTo>
                  <a:pt x="31676" y="48566"/>
                </a:lnTo>
                <a:lnTo>
                  <a:pt x="51449" y="68579"/>
                </a:lnTo>
                <a:lnTo>
                  <a:pt x="71438" y="88583"/>
                </a:lnTo>
                <a:lnTo>
                  <a:pt x="75248" y="91440"/>
                </a:lnTo>
                <a:lnTo>
                  <a:pt x="79693" y="94298"/>
                </a:lnTo>
                <a:lnTo>
                  <a:pt x="84561" y="97155"/>
                </a:lnTo>
                <a:lnTo>
                  <a:pt x="88759" y="100013"/>
                </a:lnTo>
                <a:lnTo>
                  <a:pt x="92510" y="102870"/>
                </a:lnTo>
                <a:lnTo>
                  <a:pt x="95963" y="105727"/>
                </a:lnTo>
                <a:lnTo>
                  <a:pt x="101123" y="109538"/>
                </a:lnTo>
                <a:lnTo>
                  <a:pt x="114476" y="118851"/>
                </a:lnTo>
                <a:lnTo>
                  <a:pt x="121085" y="123049"/>
                </a:lnTo>
                <a:lnTo>
                  <a:pt x="127396" y="126800"/>
                </a:lnTo>
                <a:lnTo>
                  <a:pt x="133508" y="130253"/>
                </a:lnTo>
                <a:lnTo>
                  <a:pt x="137583" y="133508"/>
                </a:lnTo>
                <a:lnTo>
                  <a:pt x="140299" y="136631"/>
                </a:lnTo>
                <a:lnTo>
                  <a:pt x="142110" y="139665"/>
                </a:lnTo>
                <a:lnTo>
                  <a:pt x="144270" y="142640"/>
                </a:lnTo>
                <a:lnTo>
                  <a:pt x="146663" y="145576"/>
                </a:lnTo>
                <a:lnTo>
                  <a:pt x="149210" y="148485"/>
                </a:lnTo>
                <a:lnTo>
                  <a:pt x="152813" y="150425"/>
                </a:lnTo>
                <a:lnTo>
                  <a:pt x="157121" y="151719"/>
                </a:lnTo>
                <a:lnTo>
                  <a:pt x="161897" y="152581"/>
                </a:lnTo>
                <a:lnTo>
                  <a:pt x="165081" y="154108"/>
                </a:lnTo>
                <a:lnTo>
                  <a:pt x="167204" y="156079"/>
                </a:lnTo>
                <a:lnTo>
                  <a:pt x="168619" y="158345"/>
                </a:lnTo>
                <a:lnTo>
                  <a:pt x="171468" y="160808"/>
                </a:lnTo>
                <a:lnTo>
                  <a:pt x="175272" y="163403"/>
                </a:lnTo>
                <a:lnTo>
                  <a:pt x="179713" y="166085"/>
                </a:lnTo>
                <a:lnTo>
                  <a:pt x="183626" y="168826"/>
                </a:lnTo>
                <a:lnTo>
                  <a:pt x="187187" y="171606"/>
                </a:lnTo>
                <a:lnTo>
                  <a:pt x="197167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80"/>
          <p:cNvSpPr/>
          <p:nvPr/>
        </p:nvSpPr>
        <p:spPr>
          <a:xfrm>
            <a:off x="4246245" y="1945957"/>
            <a:ext cx="111443" cy="171451"/>
          </a:xfrm>
          <a:custGeom>
            <a:avLst/>
            <a:gdLst/>
            <a:ahLst/>
            <a:cxnLst/>
            <a:rect l="0" t="0" r="0" b="0"/>
            <a:pathLst>
              <a:path w="111443" h="171451">
                <a:moveTo>
                  <a:pt x="111442" y="0"/>
                </a:moveTo>
                <a:lnTo>
                  <a:pt x="83071" y="28371"/>
                </a:lnTo>
                <a:lnTo>
                  <a:pt x="80146" y="34154"/>
                </a:lnTo>
                <a:lnTo>
                  <a:pt x="77243" y="41819"/>
                </a:lnTo>
                <a:lnTo>
                  <a:pt x="74355" y="50740"/>
                </a:lnTo>
                <a:lnTo>
                  <a:pt x="70525" y="57639"/>
                </a:lnTo>
                <a:lnTo>
                  <a:pt x="66066" y="63191"/>
                </a:lnTo>
                <a:lnTo>
                  <a:pt x="61190" y="67845"/>
                </a:lnTo>
                <a:lnTo>
                  <a:pt x="56985" y="72852"/>
                </a:lnTo>
                <a:lnTo>
                  <a:pt x="53230" y="78096"/>
                </a:lnTo>
                <a:lnTo>
                  <a:pt x="49774" y="83496"/>
                </a:lnTo>
                <a:lnTo>
                  <a:pt x="47470" y="89002"/>
                </a:lnTo>
                <a:lnTo>
                  <a:pt x="45934" y="94577"/>
                </a:lnTo>
                <a:lnTo>
                  <a:pt x="44910" y="100199"/>
                </a:lnTo>
                <a:lnTo>
                  <a:pt x="42323" y="104899"/>
                </a:lnTo>
                <a:lnTo>
                  <a:pt x="38693" y="108985"/>
                </a:lnTo>
                <a:lnTo>
                  <a:pt x="34367" y="112662"/>
                </a:lnTo>
                <a:lnTo>
                  <a:pt x="31484" y="117018"/>
                </a:lnTo>
                <a:lnTo>
                  <a:pt x="29562" y="121827"/>
                </a:lnTo>
                <a:lnTo>
                  <a:pt x="28280" y="126938"/>
                </a:lnTo>
                <a:lnTo>
                  <a:pt x="25521" y="132250"/>
                </a:lnTo>
                <a:lnTo>
                  <a:pt x="21776" y="137697"/>
                </a:lnTo>
                <a:lnTo>
                  <a:pt x="17375" y="143233"/>
                </a:lnTo>
                <a:lnTo>
                  <a:pt x="13488" y="147876"/>
                </a:lnTo>
                <a:lnTo>
                  <a:pt x="9944" y="151924"/>
                </a:lnTo>
                <a:lnTo>
                  <a:pt x="2946" y="15963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81"/>
          <p:cNvSpPr/>
          <p:nvPr/>
        </p:nvSpPr>
        <p:spPr>
          <a:xfrm>
            <a:off x="3971925" y="2134552"/>
            <a:ext cx="582930" cy="34291"/>
          </a:xfrm>
          <a:custGeom>
            <a:avLst/>
            <a:gdLst/>
            <a:ahLst/>
            <a:cxnLst/>
            <a:rect l="0" t="0" r="0" b="0"/>
            <a:pathLst>
              <a:path w="582930" h="34291">
                <a:moveTo>
                  <a:pt x="0" y="34290"/>
                </a:moveTo>
                <a:lnTo>
                  <a:pt x="52234" y="34290"/>
                </a:lnTo>
                <a:lnTo>
                  <a:pt x="63397" y="33337"/>
                </a:lnTo>
                <a:lnTo>
                  <a:pt x="76555" y="31750"/>
                </a:lnTo>
                <a:lnTo>
                  <a:pt x="101651" y="28399"/>
                </a:lnTo>
                <a:lnTo>
                  <a:pt x="109678" y="27505"/>
                </a:lnTo>
                <a:lnTo>
                  <a:pt x="123040" y="26512"/>
                </a:lnTo>
                <a:lnTo>
                  <a:pt x="138504" y="26071"/>
                </a:lnTo>
                <a:lnTo>
                  <a:pt x="146628" y="25000"/>
                </a:lnTo>
                <a:lnTo>
                  <a:pt x="154902" y="23335"/>
                </a:lnTo>
                <a:lnTo>
                  <a:pt x="163276" y="21271"/>
                </a:lnTo>
                <a:lnTo>
                  <a:pt x="171715" y="19896"/>
                </a:lnTo>
                <a:lnTo>
                  <a:pt x="180199" y="18979"/>
                </a:lnTo>
                <a:lnTo>
                  <a:pt x="197246" y="17960"/>
                </a:lnTo>
                <a:lnTo>
                  <a:pt x="214347" y="17507"/>
                </a:lnTo>
                <a:lnTo>
                  <a:pt x="222908" y="16434"/>
                </a:lnTo>
                <a:lnTo>
                  <a:pt x="231473" y="14766"/>
                </a:lnTo>
                <a:lnTo>
                  <a:pt x="240040" y="12702"/>
                </a:lnTo>
                <a:lnTo>
                  <a:pt x="249561" y="11325"/>
                </a:lnTo>
                <a:lnTo>
                  <a:pt x="259719" y="10408"/>
                </a:lnTo>
                <a:lnTo>
                  <a:pt x="270300" y="9796"/>
                </a:lnTo>
                <a:lnTo>
                  <a:pt x="297298" y="9116"/>
                </a:lnTo>
                <a:lnTo>
                  <a:pt x="420358" y="8680"/>
                </a:lnTo>
                <a:lnTo>
                  <a:pt x="455498" y="7692"/>
                </a:lnTo>
                <a:lnTo>
                  <a:pt x="485593" y="6080"/>
                </a:lnTo>
                <a:lnTo>
                  <a:pt x="532049" y="2702"/>
                </a:lnTo>
                <a:lnTo>
                  <a:pt x="5829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82"/>
          <p:cNvSpPr/>
          <p:nvPr/>
        </p:nvSpPr>
        <p:spPr>
          <a:xfrm>
            <a:off x="3980896" y="2289024"/>
            <a:ext cx="248205" cy="205574"/>
          </a:xfrm>
          <a:custGeom>
            <a:avLst/>
            <a:gdLst/>
            <a:ahLst/>
            <a:cxnLst/>
            <a:rect l="0" t="0" r="0" b="0"/>
            <a:pathLst>
              <a:path w="248205" h="205574">
                <a:moveTo>
                  <a:pt x="111044" y="25551"/>
                </a:moveTo>
                <a:lnTo>
                  <a:pt x="130356" y="6238"/>
                </a:lnTo>
                <a:lnTo>
                  <a:pt x="135349" y="4103"/>
                </a:lnTo>
                <a:lnTo>
                  <a:pt x="141534" y="2680"/>
                </a:lnTo>
                <a:lnTo>
                  <a:pt x="148516" y="1731"/>
                </a:lnTo>
                <a:lnTo>
                  <a:pt x="154122" y="1098"/>
                </a:lnTo>
                <a:lnTo>
                  <a:pt x="158813" y="676"/>
                </a:lnTo>
                <a:lnTo>
                  <a:pt x="162892" y="395"/>
                </a:lnTo>
                <a:lnTo>
                  <a:pt x="167517" y="208"/>
                </a:lnTo>
                <a:lnTo>
                  <a:pt x="177735" y="0"/>
                </a:lnTo>
                <a:lnTo>
                  <a:pt x="183127" y="897"/>
                </a:lnTo>
                <a:lnTo>
                  <a:pt x="188627" y="2447"/>
                </a:lnTo>
                <a:lnTo>
                  <a:pt x="194198" y="4433"/>
                </a:lnTo>
                <a:lnTo>
                  <a:pt x="198865" y="5757"/>
                </a:lnTo>
                <a:lnTo>
                  <a:pt x="206591" y="7229"/>
                </a:lnTo>
                <a:lnTo>
                  <a:pt x="211889" y="10478"/>
                </a:lnTo>
                <a:lnTo>
                  <a:pt x="218279" y="15502"/>
                </a:lnTo>
                <a:lnTo>
                  <a:pt x="225396" y="21709"/>
                </a:lnTo>
                <a:lnTo>
                  <a:pt x="231094" y="27752"/>
                </a:lnTo>
                <a:lnTo>
                  <a:pt x="235845" y="33686"/>
                </a:lnTo>
                <a:lnTo>
                  <a:pt x="239964" y="39547"/>
                </a:lnTo>
                <a:lnTo>
                  <a:pt x="242711" y="44406"/>
                </a:lnTo>
                <a:lnTo>
                  <a:pt x="244541" y="48599"/>
                </a:lnTo>
                <a:lnTo>
                  <a:pt x="245762" y="52346"/>
                </a:lnTo>
                <a:lnTo>
                  <a:pt x="245623" y="58654"/>
                </a:lnTo>
                <a:lnTo>
                  <a:pt x="244579" y="66670"/>
                </a:lnTo>
                <a:lnTo>
                  <a:pt x="242929" y="75823"/>
                </a:lnTo>
                <a:lnTo>
                  <a:pt x="239925" y="84783"/>
                </a:lnTo>
                <a:lnTo>
                  <a:pt x="236017" y="93614"/>
                </a:lnTo>
                <a:lnTo>
                  <a:pt x="231506" y="102359"/>
                </a:lnTo>
                <a:lnTo>
                  <a:pt x="227547" y="109141"/>
                </a:lnTo>
                <a:lnTo>
                  <a:pt x="223955" y="114615"/>
                </a:lnTo>
                <a:lnTo>
                  <a:pt x="220608" y="119217"/>
                </a:lnTo>
                <a:lnTo>
                  <a:pt x="216471" y="124190"/>
                </a:lnTo>
                <a:lnTo>
                  <a:pt x="211809" y="129410"/>
                </a:lnTo>
                <a:lnTo>
                  <a:pt x="206796" y="134795"/>
                </a:lnTo>
                <a:lnTo>
                  <a:pt x="201548" y="139338"/>
                </a:lnTo>
                <a:lnTo>
                  <a:pt x="196145" y="143319"/>
                </a:lnTo>
                <a:lnTo>
                  <a:pt x="190638" y="146925"/>
                </a:lnTo>
                <a:lnTo>
                  <a:pt x="186013" y="150282"/>
                </a:lnTo>
                <a:lnTo>
                  <a:pt x="178336" y="156552"/>
                </a:lnTo>
                <a:lnTo>
                  <a:pt x="173050" y="159557"/>
                </a:lnTo>
                <a:lnTo>
                  <a:pt x="166669" y="162513"/>
                </a:lnTo>
                <a:lnTo>
                  <a:pt x="159557" y="165437"/>
                </a:lnTo>
                <a:lnTo>
                  <a:pt x="151006" y="168338"/>
                </a:lnTo>
                <a:lnTo>
                  <a:pt x="141495" y="171225"/>
                </a:lnTo>
                <a:lnTo>
                  <a:pt x="131345" y="174102"/>
                </a:lnTo>
                <a:lnTo>
                  <a:pt x="121720" y="176020"/>
                </a:lnTo>
                <a:lnTo>
                  <a:pt x="112446" y="177298"/>
                </a:lnTo>
                <a:lnTo>
                  <a:pt x="103406" y="178151"/>
                </a:lnTo>
                <a:lnTo>
                  <a:pt x="94522" y="178719"/>
                </a:lnTo>
                <a:lnTo>
                  <a:pt x="77031" y="179350"/>
                </a:lnTo>
                <a:lnTo>
                  <a:pt x="68366" y="178566"/>
                </a:lnTo>
                <a:lnTo>
                  <a:pt x="59732" y="177091"/>
                </a:lnTo>
                <a:lnTo>
                  <a:pt x="51118" y="175155"/>
                </a:lnTo>
                <a:lnTo>
                  <a:pt x="44423" y="172912"/>
                </a:lnTo>
                <a:lnTo>
                  <a:pt x="39008" y="170464"/>
                </a:lnTo>
                <a:lnTo>
                  <a:pt x="34444" y="167879"/>
                </a:lnTo>
                <a:lnTo>
                  <a:pt x="26835" y="165008"/>
                </a:lnTo>
                <a:lnTo>
                  <a:pt x="23472" y="164242"/>
                </a:lnTo>
                <a:lnTo>
                  <a:pt x="17196" y="160851"/>
                </a:lnTo>
                <a:lnTo>
                  <a:pt x="14188" y="158614"/>
                </a:lnTo>
                <a:lnTo>
                  <a:pt x="12183" y="156169"/>
                </a:lnTo>
                <a:lnTo>
                  <a:pt x="10847" y="153587"/>
                </a:lnTo>
                <a:lnTo>
                  <a:pt x="9956" y="150913"/>
                </a:lnTo>
                <a:lnTo>
                  <a:pt x="8409" y="149131"/>
                </a:lnTo>
                <a:lnTo>
                  <a:pt x="6425" y="147942"/>
                </a:lnTo>
                <a:lnTo>
                  <a:pt x="4151" y="147150"/>
                </a:lnTo>
                <a:lnTo>
                  <a:pt x="2634" y="145669"/>
                </a:lnTo>
                <a:lnTo>
                  <a:pt x="1623" y="143730"/>
                </a:lnTo>
                <a:lnTo>
                  <a:pt x="500" y="139035"/>
                </a:lnTo>
                <a:lnTo>
                  <a:pt x="0" y="133773"/>
                </a:lnTo>
                <a:lnTo>
                  <a:pt x="819" y="131989"/>
                </a:lnTo>
                <a:lnTo>
                  <a:pt x="2319" y="130799"/>
                </a:lnTo>
                <a:lnTo>
                  <a:pt x="4270" y="130007"/>
                </a:lnTo>
                <a:lnTo>
                  <a:pt x="11568" y="124340"/>
                </a:lnTo>
                <a:lnTo>
                  <a:pt x="15212" y="121179"/>
                </a:lnTo>
                <a:lnTo>
                  <a:pt x="18604" y="120439"/>
                </a:lnTo>
                <a:lnTo>
                  <a:pt x="20842" y="120243"/>
                </a:lnTo>
                <a:lnTo>
                  <a:pt x="28409" y="117483"/>
                </a:lnTo>
                <a:lnTo>
                  <a:pt x="33094" y="115414"/>
                </a:lnTo>
                <a:lnTo>
                  <a:pt x="37169" y="114987"/>
                </a:lnTo>
                <a:lnTo>
                  <a:pt x="40839" y="115655"/>
                </a:lnTo>
                <a:lnTo>
                  <a:pt x="44238" y="117052"/>
                </a:lnTo>
                <a:lnTo>
                  <a:pt x="48409" y="117984"/>
                </a:lnTo>
                <a:lnTo>
                  <a:pt x="53095" y="118606"/>
                </a:lnTo>
                <a:lnTo>
                  <a:pt x="58124" y="119020"/>
                </a:lnTo>
                <a:lnTo>
                  <a:pt x="66239" y="120248"/>
                </a:lnTo>
                <a:lnTo>
                  <a:pt x="87955" y="124154"/>
                </a:lnTo>
                <a:lnTo>
                  <a:pt x="97556" y="126528"/>
                </a:lnTo>
                <a:lnTo>
                  <a:pt x="105862" y="129064"/>
                </a:lnTo>
                <a:lnTo>
                  <a:pt x="113304" y="131707"/>
                </a:lnTo>
                <a:lnTo>
                  <a:pt x="121123" y="135374"/>
                </a:lnTo>
                <a:lnTo>
                  <a:pt x="129193" y="139724"/>
                </a:lnTo>
                <a:lnTo>
                  <a:pt x="137431" y="144529"/>
                </a:lnTo>
                <a:lnTo>
                  <a:pt x="143875" y="147732"/>
                </a:lnTo>
                <a:lnTo>
                  <a:pt x="149124" y="149867"/>
                </a:lnTo>
                <a:lnTo>
                  <a:pt x="153575" y="151291"/>
                </a:lnTo>
                <a:lnTo>
                  <a:pt x="158448" y="153192"/>
                </a:lnTo>
                <a:lnTo>
                  <a:pt x="163601" y="155413"/>
                </a:lnTo>
                <a:lnTo>
                  <a:pt x="174408" y="160420"/>
                </a:lnTo>
                <a:lnTo>
                  <a:pt x="185560" y="165820"/>
                </a:lnTo>
                <a:lnTo>
                  <a:pt x="190249" y="168593"/>
                </a:lnTo>
                <a:lnTo>
                  <a:pt x="197998" y="174215"/>
                </a:lnTo>
                <a:lnTo>
                  <a:pt x="204618" y="177349"/>
                </a:lnTo>
                <a:lnTo>
                  <a:pt x="207716" y="178184"/>
                </a:lnTo>
                <a:lnTo>
                  <a:pt x="213699" y="181653"/>
                </a:lnTo>
                <a:lnTo>
                  <a:pt x="219534" y="186369"/>
                </a:lnTo>
                <a:lnTo>
                  <a:pt x="225301" y="191641"/>
                </a:lnTo>
                <a:lnTo>
                  <a:pt x="228173" y="193427"/>
                </a:lnTo>
                <a:lnTo>
                  <a:pt x="233903" y="195413"/>
                </a:lnTo>
                <a:lnTo>
                  <a:pt x="235812" y="196894"/>
                </a:lnTo>
                <a:lnTo>
                  <a:pt x="237086" y="198835"/>
                </a:lnTo>
                <a:lnTo>
                  <a:pt x="248204" y="205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83"/>
          <p:cNvSpPr/>
          <p:nvPr/>
        </p:nvSpPr>
        <p:spPr>
          <a:xfrm>
            <a:off x="4592778" y="2117407"/>
            <a:ext cx="202107" cy="25708"/>
          </a:xfrm>
          <a:custGeom>
            <a:avLst/>
            <a:gdLst/>
            <a:ahLst/>
            <a:cxnLst/>
            <a:rect l="0" t="0" r="0" b="0"/>
            <a:pathLst>
              <a:path w="202107" h="25708">
                <a:moveTo>
                  <a:pt x="4939" y="0"/>
                </a:moveTo>
                <a:lnTo>
                  <a:pt x="388" y="4551"/>
                </a:lnTo>
                <a:lnTo>
                  <a:pt x="0" y="5892"/>
                </a:lnTo>
                <a:lnTo>
                  <a:pt x="694" y="6785"/>
                </a:lnTo>
                <a:lnTo>
                  <a:pt x="2109" y="7381"/>
                </a:lnTo>
                <a:lnTo>
                  <a:pt x="3052" y="8731"/>
                </a:lnTo>
                <a:lnTo>
                  <a:pt x="3681" y="10583"/>
                </a:lnTo>
                <a:lnTo>
                  <a:pt x="4101" y="12770"/>
                </a:lnTo>
                <a:lnTo>
                  <a:pt x="6285" y="14229"/>
                </a:lnTo>
                <a:lnTo>
                  <a:pt x="9646" y="15201"/>
                </a:lnTo>
                <a:lnTo>
                  <a:pt x="13792" y="15849"/>
                </a:lnTo>
                <a:lnTo>
                  <a:pt x="18461" y="17234"/>
                </a:lnTo>
                <a:lnTo>
                  <a:pt x="23479" y="19109"/>
                </a:lnTo>
                <a:lnTo>
                  <a:pt x="28729" y="21312"/>
                </a:lnTo>
                <a:lnTo>
                  <a:pt x="33181" y="22780"/>
                </a:lnTo>
                <a:lnTo>
                  <a:pt x="37102" y="23759"/>
                </a:lnTo>
                <a:lnTo>
                  <a:pt x="40669" y="24412"/>
                </a:lnTo>
                <a:lnTo>
                  <a:pt x="44952" y="24847"/>
                </a:lnTo>
                <a:lnTo>
                  <a:pt x="49711" y="25137"/>
                </a:lnTo>
                <a:lnTo>
                  <a:pt x="54790" y="25331"/>
                </a:lnTo>
                <a:lnTo>
                  <a:pt x="110061" y="25684"/>
                </a:lnTo>
                <a:lnTo>
                  <a:pt x="134193" y="25707"/>
                </a:lnTo>
                <a:lnTo>
                  <a:pt x="141591" y="24758"/>
                </a:lnTo>
                <a:lnTo>
                  <a:pt x="148428" y="23173"/>
                </a:lnTo>
                <a:lnTo>
                  <a:pt x="154891" y="21164"/>
                </a:lnTo>
                <a:lnTo>
                  <a:pt x="160152" y="19824"/>
                </a:lnTo>
                <a:lnTo>
                  <a:pt x="164612" y="18931"/>
                </a:lnTo>
                <a:lnTo>
                  <a:pt x="168537" y="18336"/>
                </a:lnTo>
                <a:lnTo>
                  <a:pt x="173060" y="17939"/>
                </a:lnTo>
                <a:lnTo>
                  <a:pt x="177980" y="17674"/>
                </a:lnTo>
                <a:lnTo>
                  <a:pt x="202106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84"/>
          <p:cNvSpPr/>
          <p:nvPr/>
        </p:nvSpPr>
        <p:spPr>
          <a:xfrm>
            <a:off x="4640579" y="2048827"/>
            <a:ext cx="60009" cy="231459"/>
          </a:xfrm>
          <a:custGeom>
            <a:avLst/>
            <a:gdLst/>
            <a:ahLst/>
            <a:cxnLst/>
            <a:rect l="0" t="0" r="0" b="0"/>
            <a:pathLst>
              <a:path w="60009" h="231459">
                <a:moveTo>
                  <a:pt x="0" y="0"/>
                </a:moveTo>
                <a:lnTo>
                  <a:pt x="4551" y="9102"/>
                </a:lnTo>
                <a:lnTo>
                  <a:pt x="5892" y="12735"/>
                </a:lnTo>
                <a:lnTo>
                  <a:pt x="7382" y="19313"/>
                </a:lnTo>
                <a:lnTo>
                  <a:pt x="7779" y="24305"/>
                </a:lnTo>
                <a:lnTo>
                  <a:pt x="8043" y="30491"/>
                </a:lnTo>
                <a:lnTo>
                  <a:pt x="8416" y="50309"/>
                </a:lnTo>
                <a:lnTo>
                  <a:pt x="8542" y="69522"/>
                </a:lnTo>
                <a:lnTo>
                  <a:pt x="9505" y="73970"/>
                </a:lnTo>
                <a:lnTo>
                  <a:pt x="11099" y="78841"/>
                </a:lnTo>
                <a:lnTo>
                  <a:pt x="13115" y="83993"/>
                </a:lnTo>
                <a:lnTo>
                  <a:pt x="14458" y="88381"/>
                </a:lnTo>
                <a:lnTo>
                  <a:pt x="15354" y="92258"/>
                </a:lnTo>
                <a:lnTo>
                  <a:pt x="15951" y="95795"/>
                </a:lnTo>
                <a:lnTo>
                  <a:pt x="17302" y="100059"/>
                </a:lnTo>
                <a:lnTo>
                  <a:pt x="19155" y="104806"/>
                </a:lnTo>
                <a:lnTo>
                  <a:pt x="21342" y="109875"/>
                </a:lnTo>
                <a:lnTo>
                  <a:pt x="22801" y="114208"/>
                </a:lnTo>
                <a:lnTo>
                  <a:pt x="23773" y="118049"/>
                </a:lnTo>
                <a:lnTo>
                  <a:pt x="24421" y="121562"/>
                </a:lnTo>
                <a:lnTo>
                  <a:pt x="26758" y="129619"/>
                </a:lnTo>
                <a:lnTo>
                  <a:pt x="34436" y="153811"/>
                </a:lnTo>
                <a:lnTo>
                  <a:pt x="37245" y="164453"/>
                </a:lnTo>
                <a:lnTo>
                  <a:pt x="39118" y="173453"/>
                </a:lnTo>
                <a:lnTo>
                  <a:pt x="40366" y="181358"/>
                </a:lnTo>
                <a:lnTo>
                  <a:pt x="42151" y="187580"/>
                </a:lnTo>
                <a:lnTo>
                  <a:pt x="44293" y="192681"/>
                </a:lnTo>
                <a:lnTo>
                  <a:pt x="46674" y="197034"/>
                </a:lnTo>
                <a:lnTo>
                  <a:pt x="48261" y="200888"/>
                </a:lnTo>
                <a:lnTo>
                  <a:pt x="50025" y="207711"/>
                </a:lnTo>
                <a:lnTo>
                  <a:pt x="51448" y="211817"/>
                </a:lnTo>
                <a:lnTo>
                  <a:pt x="53348" y="216459"/>
                </a:lnTo>
                <a:lnTo>
                  <a:pt x="60008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85"/>
          <p:cNvSpPr/>
          <p:nvPr/>
        </p:nvSpPr>
        <p:spPr>
          <a:xfrm>
            <a:off x="4971265" y="1808797"/>
            <a:ext cx="132231" cy="334329"/>
          </a:xfrm>
          <a:custGeom>
            <a:avLst/>
            <a:gdLst/>
            <a:ahLst/>
            <a:cxnLst/>
            <a:rect l="0" t="0" r="0" b="0"/>
            <a:pathLst>
              <a:path w="132231" h="334329">
                <a:moveTo>
                  <a:pt x="132230" y="0"/>
                </a:moveTo>
                <a:lnTo>
                  <a:pt x="127679" y="9102"/>
                </a:lnTo>
                <a:lnTo>
                  <a:pt x="125386" y="12735"/>
                </a:lnTo>
                <a:lnTo>
                  <a:pt x="122905" y="16110"/>
                </a:lnTo>
                <a:lnTo>
                  <a:pt x="120298" y="19313"/>
                </a:lnTo>
                <a:lnTo>
                  <a:pt x="116655" y="22400"/>
                </a:lnTo>
                <a:lnTo>
                  <a:pt x="112322" y="25411"/>
                </a:lnTo>
                <a:lnTo>
                  <a:pt x="107528" y="28371"/>
                </a:lnTo>
                <a:lnTo>
                  <a:pt x="103379" y="31296"/>
                </a:lnTo>
                <a:lnTo>
                  <a:pt x="99661" y="34199"/>
                </a:lnTo>
                <a:lnTo>
                  <a:pt x="96229" y="37087"/>
                </a:lnTo>
                <a:lnTo>
                  <a:pt x="92990" y="40917"/>
                </a:lnTo>
                <a:lnTo>
                  <a:pt x="89877" y="45376"/>
                </a:lnTo>
                <a:lnTo>
                  <a:pt x="86850" y="50253"/>
                </a:lnTo>
                <a:lnTo>
                  <a:pt x="83879" y="55409"/>
                </a:lnTo>
                <a:lnTo>
                  <a:pt x="78038" y="66219"/>
                </a:lnTo>
                <a:lnTo>
                  <a:pt x="74194" y="71768"/>
                </a:lnTo>
                <a:lnTo>
                  <a:pt x="69727" y="77373"/>
                </a:lnTo>
                <a:lnTo>
                  <a:pt x="64843" y="83015"/>
                </a:lnTo>
                <a:lnTo>
                  <a:pt x="60636" y="88681"/>
                </a:lnTo>
                <a:lnTo>
                  <a:pt x="56878" y="94363"/>
                </a:lnTo>
                <a:lnTo>
                  <a:pt x="53420" y="100056"/>
                </a:lnTo>
                <a:lnTo>
                  <a:pt x="36878" y="124162"/>
                </a:lnTo>
                <a:lnTo>
                  <a:pt x="25800" y="139925"/>
                </a:lnTo>
                <a:lnTo>
                  <a:pt x="18414" y="152338"/>
                </a:lnTo>
                <a:lnTo>
                  <a:pt x="13490" y="162519"/>
                </a:lnTo>
                <a:lnTo>
                  <a:pt x="7066" y="179863"/>
                </a:lnTo>
                <a:lnTo>
                  <a:pt x="1037" y="197097"/>
                </a:lnTo>
                <a:lnTo>
                  <a:pt x="0" y="207598"/>
                </a:lnTo>
                <a:lnTo>
                  <a:pt x="261" y="219361"/>
                </a:lnTo>
                <a:lnTo>
                  <a:pt x="1388" y="231966"/>
                </a:lnTo>
                <a:lnTo>
                  <a:pt x="3092" y="242274"/>
                </a:lnTo>
                <a:lnTo>
                  <a:pt x="5180" y="251051"/>
                </a:lnTo>
                <a:lnTo>
                  <a:pt x="7525" y="258807"/>
                </a:lnTo>
                <a:lnTo>
                  <a:pt x="10041" y="264931"/>
                </a:lnTo>
                <a:lnTo>
                  <a:pt x="12670" y="269966"/>
                </a:lnTo>
                <a:lnTo>
                  <a:pt x="15376" y="274275"/>
                </a:lnTo>
                <a:lnTo>
                  <a:pt x="19085" y="278100"/>
                </a:lnTo>
                <a:lnTo>
                  <a:pt x="23462" y="281602"/>
                </a:lnTo>
                <a:lnTo>
                  <a:pt x="28285" y="284890"/>
                </a:lnTo>
                <a:lnTo>
                  <a:pt x="32453" y="288034"/>
                </a:lnTo>
                <a:lnTo>
                  <a:pt x="36185" y="291083"/>
                </a:lnTo>
                <a:lnTo>
                  <a:pt x="39625" y="294068"/>
                </a:lnTo>
                <a:lnTo>
                  <a:pt x="43823" y="296058"/>
                </a:lnTo>
                <a:lnTo>
                  <a:pt x="48527" y="297384"/>
                </a:lnTo>
                <a:lnTo>
                  <a:pt x="53567" y="298269"/>
                </a:lnTo>
                <a:lnTo>
                  <a:pt x="58833" y="297906"/>
                </a:lnTo>
                <a:lnTo>
                  <a:pt x="64248" y="296711"/>
                </a:lnTo>
                <a:lnTo>
                  <a:pt x="69764" y="294963"/>
                </a:lnTo>
                <a:lnTo>
                  <a:pt x="75345" y="293797"/>
                </a:lnTo>
                <a:lnTo>
                  <a:pt x="80972" y="293020"/>
                </a:lnTo>
                <a:lnTo>
                  <a:pt x="86628" y="292501"/>
                </a:lnTo>
                <a:lnTo>
                  <a:pt x="90398" y="291203"/>
                </a:lnTo>
                <a:lnTo>
                  <a:pt x="92912" y="289386"/>
                </a:lnTo>
                <a:lnTo>
                  <a:pt x="96658" y="284826"/>
                </a:lnTo>
                <a:lnTo>
                  <a:pt x="98990" y="282276"/>
                </a:lnTo>
                <a:lnTo>
                  <a:pt x="101497" y="279624"/>
                </a:lnTo>
                <a:lnTo>
                  <a:pt x="104121" y="277856"/>
                </a:lnTo>
                <a:lnTo>
                  <a:pt x="106823" y="276678"/>
                </a:lnTo>
                <a:lnTo>
                  <a:pt x="109577" y="275892"/>
                </a:lnTo>
                <a:lnTo>
                  <a:pt x="111413" y="274415"/>
                </a:lnTo>
                <a:lnTo>
                  <a:pt x="112637" y="272479"/>
                </a:lnTo>
                <a:lnTo>
                  <a:pt x="113997" y="267787"/>
                </a:lnTo>
                <a:lnTo>
                  <a:pt x="114941" y="258761"/>
                </a:lnTo>
                <a:lnTo>
                  <a:pt x="115042" y="253094"/>
                </a:lnTo>
                <a:lnTo>
                  <a:pt x="114104" y="250644"/>
                </a:lnTo>
                <a:lnTo>
                  <a:pt x="110521" y="245383"/>
                </a:lnTo>
                <a:lnTo>
                  <a:pt x="108232" y="243598"/>
                </a:lnTo>
                <a:lnTo>
                  <a:pt x="105754" y="242409"/>
                </a:lnTo>
                <a:lnTo>
                  <a:pt x="103149" y="241616"/>
                </a:lnTo>
                <a:lnTo>
                  <a:pt x="100460" y="241087"/>
                </a:lnTo>
                <a:lnTo>
                  <a:pt x="97715" y="240735"/>
                </a:lnTo>
                <a:lnTo>
                  <a:pt x="94933" y="240500"/>
                </a:lnTo>
                <a:lnTo>
                  <a:pt x="91172" y="241296"/>
                </a:lnTo>
                <a:lnTo>
                  <a:pt x="86760" y="242779"/>
                </a:lnTo>
                <a:lnTo>
                  <a:pt x="81915" y="244720"/>
                </a:lnTo>
                <a:lnTo>
                  <a:pt x="77731" y="246967"/>
                </a:lnTo>
                <a:lnTo>
                  <a:pt x="73990" y="249417"/>
                </a:lnTo>
                <a:lnTo>
                  <a:pt x="70543" y="252003"/>
                </a:lnTo>
                <a:lnTo>
                  <a:pt x="66341" y="255632"/>
                </a:lnTo>
                <a:lnTo>
                  <a:pt x="61633" y="259956"/>
                </a:lnTo>
                <a:lnTo>
                  <a:pt x="56591" y="264744"/>
                </a:lnTo>
                <a:lnTo>
                  <a:pt x="51323" y="271746"/>
                </a:lnTo>
                <a:lnTo>
                  <a:pt x="45907" y="280224"/>
                </a:lnTo>
                <a:lnTo>
                  <a:pt x="40392" y="289686"/>
                </a:lnTo>
                <a:lnTo>
                  <a:pt x="36714" y="296947"/>
                </a:lnTo>
                <a:lnTo>
                  <a:pt x="34263" y="302740"/>
                </a:lnTo>
                <a:lnTo>
                  <a:pt x="30328" y="314329"/>
                </a:lnTo>
                <a:lnTo>
                  <a:pt x="29647" y="320888"/>
                </a:lnTo>
                <a:lnTo>
                  <a:pt x="30503" y="323463"/>
                </a:lnTo>
                <a:lnTo>
                  <a:pt x="33996" y="328864"/>
                </a:lnTo>
                <a:lnTo>
                  <a:pt x="37213" y="330685"/>
                </a:lnTo>
                <a:lnTo>
                  <a:pt x="41262" y="331899"/>
                </a:lnTo>
                <a:lnTo>
                  <a:pt x="55077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86"/>
          <p:cNvSpPr/>
          <p:nvPr/>
        </p:nvSpPr>
        <p:spPr>
          <a:xfrm>
            <a:off x="5077777" y="2023110"/>
            <a:ext cx="188231" cy="239601"/>
          </a:xfrm>
          <a:custGeom>
            <a:avLst/>
            <a:gdLst/>
            <a:ahLst/>
            <a:cxnLst/>
            <a:rect l="0" t="0" r="0" b="0"/>
            <a:pathLst>
              <a:path w="188231" h="239601">
                <a:moveTo>
                  <a:pt x="94298" y="0"/>
                </a:moveTo>
                <a:lnTo>
                  <a:pt x="103400" y="9101"/>
                </a:lnTo>
                <a:lnTo>
                  <a:pt x="106081" y="12735"/>
                </a:lnTo>
                <a:lnTo>
                  <a:pt x="109059" y="19312"/>
                </a:lnTo>
                <a:lnTo>
                  <a:pt x="109854" y="24305"/>
                </a:lnTo>
                <a:lnTo>
                  <a:pt x="110383" y="30490"/>
                </a:lnTo>
                <a:lnTo>
                  <a:pt x="110972" y="43078"/>
                </a:lnTo>
                <a:lnTo>
                  <a:pt x="111233" y="51848"/>
                </a:lnTo>
                <a:lnTo>
                  <a:pt x="112256" y="56473"/>
                </a:lnTo>
                <a:lnTo>
                  <a:pt x="113890" y="61461"/>
                </a:lnTo>
                <a:lnTo>
                  <a:pt x="115931" y="66691"/>
                </a:lnTo>
                <a:lnTo>
                  <a:pt x="118245" y="72083"/>
                </a:lnTo>
                <a:lnTo>
                  <a:pt x="123356" y="83154"/>
                </a:lnTo>
                <a:lnTo>
                  <a:pt x="126053" y="87821"/>
                </a:lnTo>
                <a:lnTo>
                  <a:pt x="128802" y="91885"/>
                </a:lnTo>
                <a:lnTo>
                  <a:pt x="131588" y="95546"/>
                </a:lnTo>
                <a:lnTo>
                  <a:pt x="134398" y="97987"/>
                </a:lnTo>
                <a:lnTo>
                  <a:pt x="137224" y="99615"/>
                </a:lnTo>
                <a:lnTo>
                  <a:pt x="140060" y="100700"/>
                </a:lnTo>
                <a:lnTo>
                  <a:pt x="142903" y="100471"/>
                </a:lnTo>
                <a:lnTo>
                  <a:pt x="145751" y="99365"/>
                </a:lnTo>
                <a:lnTo>
                  <a:pt x="152616" y="95298"/>
                </a:lnTo>
                <a:lnTo>
                  <a:pt x="154131" y="92107"/>
                </a:lnTo>
                <a:lnTo>
                  <a:pt x="156095" y="87122"/>
                </a:lnTo>
                <a:lnTo>
                  <a:pt x="158355" y="80941"/>
                </a:lnTo>
                <a:lnTo>
                  <a:pt x="159862" y="73011"/>
                </a:lnTo>
                <a:lnTo>
                  <a:pt x="160868" y="63914"/>
                </a:lnTo>
                <a:lnTo>
                  <a:pt x="161984" y="46503"/>
                </a:lnTo>
                <a:lnTo>
                  <a:pt x="162481" y="35590"/>
                </a:lnTo>
                <a:lnTo>
                  <a:pt x="162701" y="27565"/>
                </a:lnTo>
                <a:lnTo>
                  <a:pt x="162868" y="10374"/>
                </a:lnTo>
                <a:lnTo>
                  <a:pt x="162874" y="13657"/>
                </a:lnTo>
                <a:lnTo>
                  <a:pt x="163828" y="14819"/>
                </a:lnTo>
                <a:lnTo>
                  <a:pt x="165416" y="15594"/>
                </a:lnTo>
                <a:lnTo>
                  <a:pt x="167428" y="16111"/>
                </a:lnTo>
                <a:lnTo>
                  <a:pt x="169721" y="18361"/>
                </a:lnTo>
                <a:lnTo>
                  <a:pt x="172202" y="21765"/>
                </a:lnTo>
                <a:lnTo>
                  <a:pt x="174809" y="25940"/>
                </a:lnTo>
                <a:lnTo>
                  <a:pt x="177706" y="33119"/>
                </a:lnTo>
                <a:lnTo>
                  <a:pt x="178993" y="39484"/>
                </a:lnTo>
                <a:lnTo>
                  <a:pt x="179565" y="45488"/>
                </a:lnTo>
                <a:lnTo>
                  <a:pt x="180670" y="48423"/>
                </a:lnTo>
                <a:lnTo>
                  <a:pt x="184438" y="54224"/>
                </a:lnTo>
                <a:lnTo>
                  <a:pt x="185823" y="60914"/>
                </a:lnTo>
                <a:lnTo>
                  <a:pt x="186748" y="70137"/>
                </a:lnTo>
                <a:lnTo>
                  <a:pt x="187363" y="81047"/>
                </a:lnTo>
                <a:lnTo>
                  <a:pt x="188048" y="100791"/>
                </a:lnTo>
                <a:lnTo>
                  <a:pt x="188230" y="110056"/>
                </a:lnTo>
                <a:lnTo>
                  <a:pt x="187400" y="118138"/>
                </a:lnTo>
                <a:lnTo>
                  <a:pt x="185893" y="125431"/>
                </a:lnTo>
                <a:lnTo>
                  <a:pt x="183936" y="132198"/>
                </a:lnTo>
                <a:lnTo>
                  <a:pt x="179222" y="147337"/>
                </a:lnTo>
                <a:lnTo>
                  <a:pt x="176632" y="155375"/>
                </a:lnTo>
                <a:lnTo>
                  <a:pt x="172999" y="162638"/>
                </a:lnTo>
                <a:lnTo>
                  <a:pt x="168673" y="169385"/>
                </a:lnTo>
                <a:lnTo>
                  <a:pt x="163884" y="175788"/>
                </a:lnTo>
                <a:lnTo>
                  <a:pt x="155929" y="183867"/>
                </a:lnTo>
                <a:lnTo>
                  <a:pt x="145862" y="193063"/>
                </a:lnTo>
                <a:lnTo>
                  <a:pt x="125788" y="210583"/>
                </a:lnTo>
                <a:lnTo>
                  <a:pt x="113691" y="221545"/>
                </a:lnTo>
                <a:lnTo>
                  <a:pt x="108178" y="224849"/>
                </a:lnTo>
                <a:lnTo>
                  <a:pt x="102599" y="227052"/>
                </a:lnTo>
                <a:lnTo>
                  <a:pt x="96975" y="228520"/>
                </a:lnTo>
                <a:lnTo>
                  <a:pt x="91320" y="230452"/>
                </a:lnTo>
                <a:lnTo>
                  <a:pt x="85645" y="232692"/>
                </a:lnTo>
                <a:lnTo>
                  <a:pt x="79957" y="235138"/>
                </a:lnTo>
                <a:lnTo>
                  <a:pt x="75212" y="236768"/>
                </a:lnTo>
                <a:lnTo>
                  <a:pt x="71096" y="237855"/>
                </a:lnTo>
                <a:lnTo>
                  <a:pt x="67400" y="238580"/>
                </a:lnTo>
                <a:lnTo>
                  <a:pt x="62079" y="239063"/>
                </a:lnTo>
                <a:lnTo>
                  <a:pt x="55673" y="239386"/>
                </a:lnTo>
                <a:lnTo>
                  <a:pt x="48545" y="239600"/>
                </a:lnTo>
                <a:lnTo>
                  <a:pt x="41889" y="238791"/>
                </a:lnTo>
                <a:lnTo>
                  <a:pt x="35546" y="237299"/>
                </a:lnTo>
                <a:lnTo>
                  <a:pt x="29412" y="235352"/>
                </a:lnTo>
                <a:lnTo>
                  <a:pt x="23418" y="234053"/>
                </a:lnTo>
                <a:lnTo>
                  <a:pt x="17517" y="23318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87"/>
          <p:cNvSpPr/>
          <p:nvPr/>
        </p:nvSpPr>
        <p:spPr>
          <a:xfrm>
            <a:off x="4880609" y="2220277"/>
            <a:ext cx="557214" cy="8573"/>
          </a:xfrm>
          <a:custGeom>
            <a:avLst/>
            <a:gdLst/>
            <a:ahLst/>
            <a:cxnLst/>
            <a:rect l="0" t="0" r="0" b="0"/>
            <a:pathLst>
              <a:path w="557214" h="8573">
                <a:moveTo>
                  <a:pt x="0" y="0"/>
                </a:moveTo>
                <a:lnTo>
                  <a:pt x="9103" y="4551"/>
                </a:lnTo>
                <a:lnTo>
                  <a:pt x="12736" y="5891"/>
                </a:lnTo>
                <a:lnTo>
                  <a:pt x="16111" y="6785"/>
                </a:lnTo>
                <a:lnTo>
                  <a:pt x="19313" y="7381"/>
                </a:lnTo>
                <a:lnTo>
                  <a:pt x="24306" y="7778"/>
                </a:lnTo>
                <a:lnTo>
                  <a:pt x="30492" y="8043"/>
                </a:lnTo>
                <a:lnTo>
                  <a:pt x="44985" y="8337"/>
                </a:lnTo>
                <a:lnTo>
                  <a:pt x="197377" y="8572"/>
                </a:lnTo>
                <a:lnTo>
                  <a:pt x="209690" y="7620"/>
                </a:lnTo>
                <a:lnTo>
                  <a:pt x="221709" y="6033"/>
                </a:lnTo>
                <a:lnTo>
                  <a:pt x="233531" y="4022"/>
                </a:lnTo>
                <a:lnTo>
                  <a:pt x="245223" y="2681"/>
                </a:lnTo>
                <a:lnTo>
                  <a:pt x="256827" y="1787"/>
                </a:lnTo>
                <a:lnTo>
                  <a:pt x="268373" y="1192"/>
                </a:lnTo>
                <a:lnTo>
                  <a:pt x="291362" y="530"/>
                </a:lnTo>
                <a:lnTo>
                  <a:pt x="356045" y="70"/>
                </a:lnTo>
                <a:lnTo>
                  <a:pt x="55721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88"/>
          <p:cNvSpPr/>
          <p:nvPr/>
        </p:nvSpPr>
        <p:spPr>
          <a:xfrm>
            <a:off x="5000625" y="2297814"/>
            <a:ext cx="269313" cy="246910"/>
          </a:xfrm>
          <a:custGeom>
            <a:avLst/>
            <a:gdLst/>
            <a:ahLst/>
            <a:cxnLst/>
            <a:rect l="0" t="0" r="0" b="0"/>
            <a:pathLst>
              <a:path w="269313" h="246910">
                <a:moveTo>
                  <a:pt x="34290" y="16761"/>
                </a:moveTo>
                <a:lnTo>
                  <a:pt x="47942" y="12210"/>
                </a:lnTo>
                <a:lnTo>
                  <a:pt x="53869" y="10869"/>
                </a:lnTo>
                <a:lnTo>
                  <a:pt x="59725" y="9975"/>
                </a:lnTo>
                <a:lnTo>
                  <a:pt x="65534" y="9380"/>
                </a:lnTo>
                <a:lnTo>
                  <a:pt x="71312" y="8030"/>
                </a:lnTo>
                <a:lnTo>
                  <a:pt x="77068" y="6178"/>
                </a:lnTo>
                <a:lnTo>
                  <a:pt x="82811" y="3990"/>
                </a:lnTo>
                <a:lnTo>
                  <a:pt x="92355" y="2532"/>
                </a:lnTo>
                <a:lnTo>
                  <a:pt x="104432" y="1560"/>
                </a:lnTo>
                <a:lnTo>
                  <a:pt x="129281" y="480"/>
                </a:lnTo>
                <a:lnTo>
                  <a:pt x="146676" y="0"/>
                </a:lnTo>
                <a:lnTo>
                  <a:pt x="154934" y="824"/>
                </a:lnTo>
                <a:lnTo>
                  <a:pt x="163297" y="2326"/>
                </a:lnTo>
                <a:lnTo>
                  <a:pt x="171729" y="4280"/>
                </a:lnTo>
                <a:lnTo>
                  <a:pt x="178304" y="6535"/>
                </a:lnTo>
                <a:lnTo>
                  <a:pt x="183639" y="8991"/>
                </a:lnTo>
                <a:lnTo>
                  <a:pt x="188148" y="11581"/>
                </a:lnTo>
                <a:lnTo>
                  <a:pt x="195699" y="14459"/>
                </a:lnTo>
                <a:lnTo>
                  <a:pt x="199046" y="15226"/>
                </a:lnTo>
                <a:lnTo>
                  <a:pt x="201277" y="16690"/>
                </a:lnTo>
                <a:lnTo>
                  <a:pt x="202764" y="18619"/>
                </a:lnTo>
                <a:lnTo>
                  <a:pt x="203756" y="20857"/>
                </a:lnTo>
                <a:lnTo>
                  <a:pt x="204858" y="25883"/>
                </a:lnTo>
                <a:lnTo>
                  <a:pt x="205347" y="31293"/>
                </a:lnTo>
                <a:lnTo>
                  <a:pt x="205566" y="36872"/>
                </a:lnTo>
                <a:lnTo>
                  <a:pt x="204671" y="38740"/>
                </a:lnTo>
                <a:lnTo>
                  <a:pt x="203122" y="39986"/>
                </a:lnTo>
                <a:lnTo>
                  <a:pt x="201137" y="40817"/>
                </a:lnTo>
                <a:lnTo>
                  <a:pt x="196391" y="46820"/>
                </a:lnTo>
                <a:lnTo>
                  <a:pt x="193793" y="51088"/>
                </a:lnTo>
                <a:lnTo>
                  <a:pt x="190155" y="53933"/>
                </a:lnTo>
                <a:lnTo>
                  <a:pt x="185825" y="55830"/>
                </a:lnTo>
                <a:lnTo>
                  <a:pt x="181033" y="57094"/>
                </a:lnTo>
                <a:lnTo>
                  <a:pt x="175933" y="58890"/>
                </a:lnTo>
                <a:lnTo>
                  <a:pt x="170629" y="61039"/>
                </a:lnTo>
                <a:lnTo>
                  <a:pt x="165187" y="63425"/>
                </a:lnTo>
                <a:lnTo>
                  <a:pt x="160607" y="65967"/>
                </a:lnTo>
                <a:lnTo>
                  <a:pt x="152979" y="71333"/>
                </a:lnTo>
                <a:lnTo>
                  <a:pt x="148658" y="74097"/>
                </a:lnTo>
                <a:lnTo>
                  <a:pt x="143873" y="76892"/>
                </a:lnTo>
                <a:lnTo>
                  <a:pt x="138777" y="79709"/>
                </a:lnTo>
                <a:lnTo>
                  <a:pt x="132523" y="82538"/>
                </a:lnTo>
                <a:lnTo>
                  <a:pt x="125496" y="85377"/>
                </a:lnTo>
                <a:lnTo>
                  <a:pt x="117954" y="88223"/>
                </a:lnTo>
                <a:lnTo>
                  <a:pt x="111973" y="91072"/>
                </a:lnTo>
                <a:lnTo>
                  <a:pt x="107034" y="93924"/>
                </a:lnTo>
                <a:lnTo>
                  <a:pt x="102789" y="96778"/>
                </a:lnTo>
                <a:lnTo>
                  <a:pt x="100910" y="98680"/>
                </a:lnTo>
                <a:lnTo>
                  <a:pt x="100611" y="99949"/>
                </a:lnTo>
                <a:lnTo>
                  <a:pt x="101363" y="100794"/>
                </a:lnTo>
                <a:lnTo>
                  <a:pt x="107280" y="101734"/>
                </a:lnTo>
                <a:lnTo>
                  <a:pt x="111525" y="101985"/>
                </a:lnTo>
                <a:lnTo>
                  <a:pt x="126401" y="102263"/>
                </a:lnTo>
                <a:lnTo>
                  <a:pt x="135702" y="102337"/>
                </a:lnTo>
                <a:lnTo>
                  <a:pt x="143808" y="103339"/>
                </a:lnTo>
                <a:lnTo>
                  <a:pt x="151117" y="104960"/>
                </a:lnTo>
                <a:lnTo>
                  <a:pt x="157895" y="106992"/>
                </a:lnTo>
                <a:lnTo>
                  <a:pt x="165270" y="108348"/>
                </a:lnTo>
                <a:lnTo>
                  <a:pt x="173045" y="109251"/>
                </a:lnTo>
                <a:lnTo>
                  <a:pt x="181086" y="109854"/>
                </a:lnTo>
                <a:lnTo>
                  <a:pt x="188351" y="111207"/>
                </a:lnTo>
                <a:lnTo>
                  <a:pt x="195100" y="113063"/>
                </a:lnTo>
                <a:lnTo>
                  <a:pt x="201504" y="115252"/>
                </a:lnTo>
                <a:lnTo>
                  <a:pt x="209583" y="118616"/>
                </a:lnTo>
                <a:lnTo>
                  <a:pt x="218780" y="122765"/>
                </a:lnTo>
                <a:lnTo>
                  <a:pt x="228720" y="127435"/>
                </a:lnTo>
                <a:lnTo>
                  <a:pt x="236300" y="131501"/>
                </a:lnTo>
                <a:lnTo>
                  <a:pt x="242306" y="135164"/>
                </a:lnTo>
                <a:lnTo>
                  <a:pt x="247262" y="138559"/>
                </a:lnTo>
                <a:lnTo>
                  <a:pt x="255309" y="144871"/>
                </a:lnTo>
                <a:lnTo>
                  <a:pt x="262060" y="150851"/>
                </a:lnTo>
                <a:lnTo>
                  <a:pt x="268236" y="156684"/>
                </a:lnTo>
                <a:lnTo>
                  <a:pt x="269312" y="160525"/>
                </a:lnTo>
                <a:lnTo>
                  <a:pt x="269076" y="164991"/>
                </a:lnTo>
                <a:lnTo>
                  <a:pt x="267966" y="169874"/>
                </a:lnTo>
                <a:lnTo>
                  <a:pt x="266274" y="175033"/>
                </a:lnTo>
                <a:lnTo>
                  <a:pt x="264193" y="180378"/>
                </a:lnTo>
                <a:lnTo>
                  <a:pt x="261854" y="185847"/>
                </a:lnTo>
                <a:lnTo>
                  <a:pt x="259342" y="190444"/>
                </a:lnTo>
                <a:lnTo>
                  <a:pt x="254010" y="198093"/>
                </a:lnTo>
                <a:lnTo>
                  <a:pt x="245926" y="204668"/>
                </a:lnTo>
                <a:lnTo>
                  <a:pt x="241103" y="207754"/>
                </a:lnTo>
                <a:lnTo>
                  <a:pt x="235982" y="210765"/>
                </a:lnTo>
                <a:lnTo>
                  <a:pt x="230664" y="213724"/>
                </a:lnTo>
                <a:lnTo>
                  <a:pt x="219674" y="219552"/>
                </a:lnTo>
                <a:lnTo>
                  <a:pt x="208440" y="225318"/>
                </a:lnTo>
                <a:lnTo>
                  <a:pt x="201825" y="227236"/>
                </a:lnTo>
                <a:lnTo>
                  <a:pt x="194558" y="228515"/>
                </a:lnTo>
                <a:lnTo>
                  <a:pt x="186855" y="229368"/>
                </a:lnTo>
                <a:lnTo>
                  <a:pt x="180767" y="230889"/>
                </a:lnTo>
                <a:lnTo>
                  <a:pt x="175756" y="232855"/>
                </a:lnTo>
                <a:lnTo>
                  <a:pt x="171463" y="235119"/>
                </a:lnTo>
                <a:lnTo>
                  <a:pt x="165744" y="236628"/>
                </a:lnTo>
                <a:lnTo>
                  <a:pt x="159073" y="237634"/>
                </a:lnTo>
                <a:lnTo>
                  <a:pt x="151769" y="238304"/>
                </a:lnTo>
                <a:lnTo>
                  <a:pt x="144994" y="239704"/>
                </a:lnTo>
                <a:lnTo>
                  <a:pt x="138573" y="241589"/>
                </a:lnTo>
                <a:lnTo>
                  <a:pt x="132387" y="243799"/>
                </a:lnTo>
                <a:lnTo>
                  <a:pt x="125405" y="245272"/>
                </a:lnTo>
                <a:lnTo>
                  <a:pt x="117893" y="246254"/>
                </a:lnTo>
                <a:lnTo>
                  <a:pt x="110028" y="246909"/>
                </a:lnTo>
                <a:lnTo>
                  <a:pt x="102879" y="246393"/>
                </a:lnTo>
                <a:lnTo>
                  <a:pt x="96208" y="245096"/>
                </a:lnTo>
                <a:lnTo>
                  <a:pt x="89856" y="243279"/>
                </a:lnTo>
                <a:lnTo>
                  <a:pt x="84669" y="242068"/>
                </a:lnTo>
                <a:lnTo>
                  <a:pt x="76366" y="240722"/>
                </a:lnTo>
                <a:lnTo>
                  <a:pt x="71865" y="239411"/>
                </a:lnTo>
                <a:lnTo>
                  <a:pt x="66960" y="237584"/>
                </a:lnTo>
                <a:lnTo>
                  <a:pt x="61785" y="235414"/>
                </a:lnTo>
                <a:lnTo>
                  <a:pt x="55478" y="232062"/>
                </a:lnTo>
                <a:lnTo>
                  <a:pt x="48415" y="227922"/>
                </a:lnTo>
                <a:lnTo>
                  <a:pt x="40849" y="223258"/>
                </a:lnTo>
                <a:lnTo>
                  <a:pt x="34852" y="219195"/>
                </a:lnTo>
                <a:lnTo>
                  <a:pt x="29902" y="215535"/>
                </a:lnTo>
                <a:lnTo>
                  <a:pt x="21863" y="208927"/>
                </a:lnTo>
                <a:lnTo>
                  <a:pt x="15114" y="202815"/>
                </a:lnTo>
                <a:lnTo>
                  <a:pt x="10510" y="198570"/>
                </a:lnTo>
                <a:lnTo>
                  <a:pt x="6894" y="192498"/>
                </a:lnTo>
                <a:lnTo>
                  <a:pt x="0" y="1796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89"/>
          <p:cNvSpPr/>
          <p:nvPr/>
        </p:nvSpPr>
        <p:spPr>
          <a:xfrm>
            <a:off x="5506402" y="2143125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33170" y="17145"/>
                </a:lnTo>
                <a:lnTo>
                  <a:pt x="41164" y="16192"/>
                </a:lnTo>
                <a:lnTo>
                  <a:pt x="51255" y="14605"/>
                </a:lnTo>
                <a:lnTo>
                  <a:pt x="62745" y="12594"/>
                </a:lnTo>
                <a:lnTo>
                  <a:pt x="75167" y="11253"/>
                </a:lnTo>
                <a:lnTo>
                  <a:pt x="88212" y="10360"/>
                </a:lnTo>
                <a:lnTo>
                  <a:pt x="101670" y="9764"/>
                </a:lnTo>
                <a:lnTo>
                  <a:pt x="115406" y="8414"/>
                </a:lnTo>
                <a:lnTo>
                  <a:pt x="129324" y="6562"/>
                </a:lnTo>
                <a:lnTo>
                  <a:pt x="143366" y="4374"/>
                </a:lnTo>
                <a:lnTo>
                  <a:pt x="154633" y="2916"/>
                </a:lnTo>
                <a:lnTo>
                  <a:pt x="164048" y="1944"/>
                </a:lnTo>
                <a:lnTo>
                  <a:pt x="172231" y="1296"/>
                </a:lnTo>
                <a:lnTo>
                  <a:pt x="179590" y="864"/>
                </a:lnTo>
                <a:lnTo>
                  <a:pt x="192848" y="38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90"/>
          <p:cNvSpPr/>
          <p:nvPr/>
        </p:nvSpPr>
        <p:spPr>
          <a:xfrm>
            <a:off x="5523547" y="2220277"/>
            <a:ext cx="248604" cy="33099"/>
          </a:xfrm>
          <a:custGeom>
            <a:avLst/>
            <a:gdLst/>
            <a:ahLst/>
            <a:cxnLst/>
            <a:rect l="0" t="0" r="0" b="0"/>
            <a:pathLst>
              <a:path w="248604" h="33099">
                <a:moveTo>
                  <a:pt x="0" y="25718"/>
                </a:moveTo>
                <a:lnTo>
                  <a:pt x="13653" y="30268"/>
                </a:lnTo>
                <a:lnTo>
                  <a:pt x="18627" y="31609"/>
                </a:lnTo>
                <a:lnTo>
                  <a:pt x="22895" y="32503"/>
                </a:lnTo>
                <a:lnTo>
                  <a:pt x="26694" y="33098"/>
                </a:lnTo>
                <a:lnTo>
                  <a:pt x="37798" y="32543"/>
                </a:lnTo>
                <a:lnTo>
                  <a:pt x="72997" y="29386"/>
                </a:lnTo>
                <a:lnTo>
                  <a:pt x="87717" y="27211"/>
                </a:lnTo>
                <a:lnTo>
                  <a:pt x="99436" y="24808"/>
                </a:lnTo>
                <a:lnTo>
                  <a:pt x="109153" y="22254"/>
                </a:lnTo>
                <a:lnTo>
                  <a:pt x="118489" y="20551"/>
                </a:lnTo>
                <a:lnTo>
                  <a:pt x="127570" y="19416"/>
                </a:lnTo>
                <a:lnTo>
                  <a:pt x="136482" y="18659"/>
                </a:lnTo>
                <a:lnTo>
                  <a:pt x="146233" y="17202"/>
                </a:lnTo>
                <a:lnTo>
                  <a:pt x="156543" y="15278"/>
                </a:lnTo>
                <a:lnTo>
                  <a:pt x="167228" y="13043"/>
                </a:lnTo>
                <a:lnTo>
                  <a:pt x="176255" y="11553"/>
                </a:lnTo>
                <a:lnTo>
                  <a:pt x="184179" y="10559"/>
                </a:lnTo>
                <a:lnTo>
                  <a:pt x="191366" y="9897"/>
                </a:lnTo>
                <a:lnTo>
                  <a:pt x="197110" y="8503"/>
                </a:lnTo>
                <a:lnTo>
                  <a:pt x="201892" y="662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91"/>
          <p:cNvSpPr/>
          <p:nvPr/>
        </p:nvSpPr>
        <p:spPr>
          <a:xfrm>
            <a:off x="5840729" y="1963102"/>
            <a:ext cx="34292" cy="317184"/>
          </a:xfrm>
          <a:custGeom>
            <a:avLst/>
            <a:gdLst/>
            <a:ahLst/>
            <a:cxnLst/>
            <a:rect l="0" t="0" r="0" b="0"/>
            <a:pathLst>
              <a:path w="34292" h="317184">
                <a:moveTo>
                  <a:pt x="0" y="0"/>
                </a:moveTo>
                <a:lnTo>
                  <a:pt x="0" y="53999"/>
                </a:lnTo>
                <a:lnTo>
                  <a:pt x="953" y="66479"/>
                </a:lnTo>
                <a:lnTo>
                  <a:pt x="2541" y="76704"/>
                </a:lnTo>
                <a:lnTo>
                  <a:pt x="4551" y="85426"/>
                </a:lnTo>
                <a:lnTo>
                  <a:pt x="5892" y="93146"/>
                </a:lnTo>
                <a:lnTo>
                  <a:pt x="6786" y="100197"/>
                </a:lnTo>
                <a:lnTo>
                  <a:pt x="7382" y="106803"/>
                </a:lnTo>
                <a:lnTo>
                  <a:pt x="7779" y="115970"/>
                </a:lnTo>
                <a:lnTo>
                  <a:pt x="8220" y="138854"/>
                </a:lnTo>
                <a:lnTo>
                  <a:pt x="9290" y="156387"/>
                </a:lnTo>
                <a:lnTo>
                  <a:pt x="14395" y="219904"/>
                </a:lnTo>
                <a:lnTo>
                  <a:pt x="15923" y="248230"/>
                </a:lnTo>
                <a:lnTo>
                  <a:pt x="16784" y="271141"/>
                </a:lnTo>
                <a:lnTo>
                  <a:pt x="17857" y="276010"/>
                </a:lnTo>
                <a:lnTo>
                  <a:pt x="19524" y="280209"/>
                </a:lnTo>
                <a:lnTo>
                  <a:pt x="21589" y="283961"/>
                </a:lnTo>
                <a:lnTo>
                  <a:pt x="22965" y="287415"/>
                </a:lnTo>
                <a:lnTo>
                  <a:pt x="23883" y="290670"/>
                </a:lnTo>
                <a:lnTo>
                  <a:pt x="24902" y="296827"/>
                </a:lnTo>
                <a:lnTo>
                  <a:pt x="25355" y="302738"/>
                </a:lnTo>
                <a:lnTo>
                  <a:pt x="26429" y="305648"/>
                </a:lnTo>
                <a:lnTo>
                  <a:pt x="28097" y="308540"/>
                </a:lnTo>
                <a:lnTo>
                  <a:pt x="34291" y="31718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92"/>
          <p:cNvSpPr/>
          <p:nvPr/>
        </p:nvSpPr>
        <p:spPr>
          <a:xfrm>
            <a:off x="5943600" y="1988939"/>
            <a:ext cx="291466" cy="291080"/>
          </a:xfrm>
          <a:custGeom>
            <a:avLst/>
            <a:gdLst/>
            <a:ahLst/>
            <a:cxnLst/>
            <a:rect l="0" t="0" r="0" b="0"/>
            <a:pathLst>
              <a:path w="291466" h="291080">
                <a:moveTo>
                  <a:pt x="0" y="34171"/>
                </a:moveTo>
                <a:lnTo>
                  <a:pt x="4550" y="25069"/>
                </a:lnTo>
                <a:lnTo>
                  <a:pt x="6785" y="18060"/>
                </a:lnTo>
                <a:lnTo>
                  <a:pt x="7380" y="14858"/>
                </a:lnTo>
                <a:lnTo>
                  <a:pt x="8730" y="12723"/>
                </a:lnTo>
                <a:lnTo>
                  <a:pt x="10583" y="11300"/>
                </a:lnTo>
                <a:lnTo>
                  <a:pt x="16133" y="8766"/>
                </a:lnTo>
                <a:lnTo>
                  <a:pt x="24950" y="4464"/>
                </a:lnTo>
                <a:lnTo>
                  <a:pt x="32679" y="1918"/>
                </a:lnTo>
                <a:lnTo>
                  <a:pt x="40241" y="786"/>
                </a:lnTo>
                <a:lnTo>
                  <a:pt x="44925" y="484"/>
                </a:lnTo>
                <a:lnTo>
                  <a:pt x="49952" y="283"/>
                </a:lnTo>
                <a:lnTo>
                  <a:pt x="60618" y="59"/>
                </a:lnTo>
                <a:lnTo>
                  <a:pt x="66129" y="0"/>
                </a:lnTo>
                <a:lnTo>
                  <a:pt x="71709" y="912"/>
                </a:lnTo>
                <a:lnTo>
                  <a:pt x="77333" y="2473"/>
                </a:lnTo>
                <a:lnTo>
                  <a:pt x="82987" y="4467"/>
                </a:lnTo>
                <a:lnTo>
                  <a:pt x="91520" y="6748"/>
                </a:lnTo>
                <a:lnTo>
                  <a:pt x="101970" y="9221"/>
                </a:lnTo>
                <a:lnTo>
                  <a:pt x="113700" y="11823"/>
                </a:lnTo>
                <a:lnTo>
                  <a:pt x="123425" y="14510"/>
                </a:lnTo>
                <a:lnTo>
                  <a:pt x="131813" y="17253"/>
                </a:lnTo>
                <a:lnTo>
                  <a:pt x="139310" y="20035"/>
                </a:lnTo>
                <a:lnTo>
                  <a:pt x="144308" y="22842"/>
                </a:lnTo>
                <a:lnTo>
                  <a:pt x="147641" y="25665"/>
                </a:lnTo>
                <a:lnTo>
                  <a:pt x="149862" y="28501"/>
                </a:lnTo>
                <a:lnTo>
                  <a:pt x="152295" y="33248"/>
                </a:lnTo>
                <a:lnTo>
                  <a:pt x="154870" y="39271"/>
                </a:lnTo>
                <a:lnTo>
                  <a:pt x="157539" y="46143"/>
                </a:lnTo>
                <a:lnTo>
                  <a:pt x="159318" y="53582"/>
                </a:lnTo>
                <a:lnTo>
                  <a:pt x="160505" y="61399"/>
                </a:lnTo>
                <a:lnTo>
                  <a:pt x="161295" y="69468"/>
                </a:lnTo>
                <a:lnTo>
                  <a:pt x="159918" y="77705"/>
                </a:lnTo>
                <a:lnTo>
                  <a:pt x="157094" y="86053"/>
                </a:lnTo>
                <a:lnTo>
                  <a:pt x="149830" y="101997"/>
                </a:lnTo>
                <a:lnTo>
                  <a:pt x="143426" y="115433"/>
                </a:lnTo>
                <a:lnTo>
                  <a:pt x="139432" y="121683"/>
                </a:lnTo>
                <a:lnTo>
                  <a:pt x="134865" y="127755"/>
                </a:lnTo>
                <a:lnTo>
                  <a:pt x="129914" y="133708"/>
                </a:lnTo>
                <a:lnTo>
                  <a:pt x="125662" y="139581"/>
                </a:lnTo>
                <a:lnTo>
                  <a:pt x="121875" y="145402"/>
                </a:lnTo>
                <a:lnTo>
                  <a:pt x="118397" y="151187"/>
                </a:lnTo>
                <a:lnTo>
                  <a:pt x="109453" y="160155"/>
                </a:lnTo>
                <a:lnTo>
                  <a:pt x="104402" y="163880"/>
                </a:lnTo>
                <a:lnTo>
                  <a:pt x="100081" y="168269"/>
                </a:lnTo>
                <a:lnTo>
                  <a:pt x="96248" y="173099"/>
                </a:lnTo>
                <a:lnTo>
                  <a:pt x="78701" y="199091"/>
                </a:lnTo>
                <a:lnTo>
                  <a:pt x="74375" y="206030"/>
                </a:lnTo>
                <a:lnTo>
                  <a:pt x="70539" y="212561"/>
                </a:lnTo>
                <a:lnTo>
                  <a:pt x="67028" y="218820"/>
                </a:lnTo>
                <a:lnTo>
                  <a:pt x="60587" y="230855"/>
                </a:lnTo>
                <a:lnTo>
                  <a:pt x="48692" y="254102"/>
                </a:lnTo>
                <a:lnTo>
                  <a:pt x="45453" y="263046"/>
                </a:lnTo>
                <a:lnTo>
                  <a:pt x="44013" y="271148"/>
                </a:lnTo>
                <a:lnTo>
                  <a:pt x="43629" y="275975"/>
                </a:lnTo>
                <a:lnTo>
                  <a:pt x="43374" y="281099"/>
                </a:lnTo>
                <a:lnTo>
                  <a:pt x="44156" y="284514"/>
                </a:lnTo>
                <a:lnTo>
                  <a:pt x="45630" y="286791"/>
                </a:lnTo>
                <a:lnTo>
                  <a:pt x="47565" y="288309"/>
                </a:lnTo>
                <a:lnTo>
                  <a:pt x="49807" y="289321"/>
                </a:lnTo>
                <a:lnTo>
                  <a:pt x="54838" y="290446"/>
                </a:lnTo>
                <a:lnTo>
                  <a:pt x="59419" y="290746"/>
                </a:lnTo>
                <a:lnTo>
                  <a:pt x="65330" y="290946"/>
                </a:lnTo>
                <a:lnTo>
                  <a:pt x="72128" y="291079"/>
                </a:lnTo>
                <a:lnTo>
                  <a:pt x="84280" y="290215"/>
                </a:lnTo>
                <a:lnTo>
                  <a:pt x="133027" y="285402"/>
                </a:lnTo>
                <a:lnTo>
                  <a:pt x="145835" y="284525"/>
                </a:lnTo>
                <a:lnTo>
                  <a:pt x="157230" y="283941"/>
                </a:lnTo>
                <a:lnTo>
                  <a:pt x="167685" y="282599"/>
                </a:lnTo>
                <a:lnTo>
                  <a:pt x="177513" y="280752"/>
                </a:lnTo>
                <a:lnTo>
                  <a:pt x="186921" y="278568"/>
                </a:lnTo>
                <a:lnTo>
                  <a:pt x="195099" y="276160"/>
                </a:lnTo>
                <a:lnTo>
                  <a:pt x="202456" y="273602"/>
                </a:lnTo>
                <a:lnTo>
                  <a:pt x="209265" y="270944"/>
                </a:lnTo>
                <a:lnTo>
                  <a:pt x="215710" y="269172"/>
                </a:lnTo>
                <a:lnTo>
                  <a:pt x="221912" y="267991"/>
                </a:lnTo>
                <a:lnTo>
                  <a:pt x="227951" y="267203"/>
                </a:lnTo>
                <a:lnTo>
                  <a:pt x="233882" y="266678"/>
                </a:lnTo>
                <a:lnTo>
                  <a:pt x="239741" y="266328"/>
                </a:lnTo>
                <a:lnTo>
                  <a:pt x="250379" y="265939"/>
                </a:lnTo>
                <a:lnTo>
                  <a:pt x="258282" y="265766"/>
                </a:lnTo>
                <a:lnTo>
                  <a:pt x="272637" y="265669"/>
                </a:lnTo>
                <a:lnTo>
                  <a:pt x="277008" y="266608"/>
                </a:lnTo>
                <a:lnTo>
                  <a:pt x="280875" y="268186"/>
                </a:lnTo>
                <a:lnTo>
                  <a:pt x="291465" y="274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93"/>
          <p:cNvSpPr/>
          <p:nvPr/>
        </p:nvSpPr>
        <p:spPr>
          <a:xfrm>
            <a:off x="6683218" y="1988936"/>
            <a:ext cx="336448" cy="350748"/>
          </a:xfrm>
          <a:custGeom>
            <a:avLst/>
            <a:gdLst/>
            <a:ahLst/>
            <a:cxnLst/>
            <a:rect l="0" t="0" r="0" b="0"/>
            <a:pathLst>
              <a:path w="336448" h="350748">
                <a:moveTo>
                  <a:pt x="14762" y="42746"/>
                </a:moveTo>
                <a:lnTo>
                  <a:pt x="5660" y="42746"/>
                </a:lnTo>
                <a:lnTo>
                  <a:pt x="2979" y="41793"/>
                </a:lnTo>
                <a:lnTo>
                  <a:pt x="1191" y="40206"/>
                </a:lnTo>
                <a:lnTo>
                  <a:pt x="0" y="38195"/>
                </a:lnTo>
                <a:lnTo>
                  <a:pt x="158" y="36855"/>
                </a:lnTo>
                <a:lnTo>
                  <a:pt x="1216" y="35961"/>
                </a:lnTo>
                <a:lnTo>
                  <a:pt x="2874" y="35365"/>
                </a:lnTo>
                <a:lnTo>
                  <a:pt x="12378" y="28518"/>
                </a:lnTo>
                <a:lnTo>
                  <a:pt x="21570" y="25513"/>
                </a:lnTo>
                <a:lnTo>
                  <a:pt x="30805" y="21434"/>
                </a:lnTo>
                <a:lnTo>
                  <a:pt x="46714" y="13783"/>
                </a:lnTo>
                <a:lnTo>
                  <a:pt x="52256" y="12007"/>
                </a:lnTo>
                <a:lnTo>
                  <a:pt x="57855" y="10824"/>
                </a:lnTo>
                <a:lnTo>
                  <a:pt x="63493" y="10034"/>
                </a:lnTo>
                <a:lnTo>
                  <a:pt x="82458" y="6617"/>
                </a:lnTo>
                <a:lnTo>
                  <a:pt x="94183" y="4373"/>
                </a:lnTo>
                <a:lnTo>
                  <a:pt x="103904" y="2876"/>
                </a:lnTo>
                <a:lnTo>
                  <a:pt x="112290" y="1879"/>
                </a:lnTo>
                <a:lnTo>
                  <a:pt x="119785" y="1214"/>
                </a:lnTo>
                <a:lnTo>
                  <a:pt x="126688" y="770"/>
                </a:lnTo>
                <a:lnTo>
                  <a:pt x="139436" y="278"/>
                </a:lnTo>
                <a:lnTo>
                  <a:pt x="157324" y="0"/>
                </a:lnTo>
                <a:lnTo>
                  <a:pt x="163143" y="914"/>
                </a:lnTo>
                <a:lnTo>
                  <a:pt x="168928" y="2475"/>
                </a:lnTo>
                <a:lnTo>
                  <a:pt x="174689" y="4469"/>
                </a:lnTo>
                <a:lnTo>
                  <a:pt x="183631" y="6684"/>
                </a:lnTo>
                <a:lnTo>
                  <a:pt x="187348" y="7275"/>
                </a:lnTo>
                <a:lnTo>
                  <a:pt x="196559" y="13011"/>
                </a:lnTo>
                <a:lnTo>
                  <a:pt x="205098" y="20958"/>
                </a:lnTo>
                <a:lnTo>
                  <a:pt x="208893" y="27665"/>
                </a:lnTo>
                <a:lnTo>
                  <a:pt x="209905" y="32692"/>
                </a:lnTo>
                <a:lnTo>
                  <a:pt x="210579" y="38901"/>
                </a:lnTo>
                <a:lnTo>
                  <a:pt x="211029" y="45898"/>
                </a:lnTo>
                <a:lnTo>
                  <a:pt x="210376" y="52467"/>
                </a:lnTo>
                <a:lnTo>
                  <a:pt x="208989" y="58752"/>
                </a:lnTo>
                <a:lnTo>
                  <a:pt x="207111" y="64847"/>
                </a:lnTo>
                <a:lnTo>
                  <a:pt x="203955" y="70815"/>
                </a:lnTo>
                <a:lnTo>
                  <a:pt x="199946" y="76698"/>
                </a:lnTo>
                <a:lnTo>
                  <a:pt x="195367" y="82526"/>
                </a:lnTo>
                <a:lnTo>
                  <a:pt x="189458" y="88316"/>
                </a:lnTo>
                <a:lnTo>
                  <a:pt x="182661" y="94081"/>
                </a:lnTo>
                <a:lnTo>
                  <a:pt x="146669" y="121572"/>
                </a:lnTo>
                <a:lnTo>
                  <a:pt x="137943" y="128634"/>
                </a:lnTo>
                <a:lnTo>
                  <a:pt x="130220" y="135247"/>
                </a:lnTo>
                <a:lnTo>
                  <a:pt x="123166" y="141561"/>
                </a:lnTo>
                <a:lnTo>
                  <a:pt x="116559" y="146723"/>
                </a:lnTo>
                <a:lnTo>
                  <a:pt x="110249" y="151116"/>
                </a:lnTo>
                <a:lnTo>
                  <a:pt x="104137" y="154998"/>
                </a:lnTo>
                <a:lnTo>
                  <a:pt x="98157" y="158538"/>
                </a:lnTo>
                <a:lnTo>
                  <a:pt x="92266" y="161851"/>
                </a:lnTo>
                <a:lnTo>
                  <a:pt x="86434" y="165012"/>
                </a:lnTo>
                <a:lnTo>
                  <a:pt x="77413" y="168524"/>
                </a:lnTo>
                <a:lnTo>
                  <a:pt x="73674" y="169460"/>
                </a:lnTo>
                <a:lnTo>
                  <a:pt x="66980" y="173041"/>
                </a:lnTo>
                <a:lnTo>
                  <a:pt x="63861" y="175329"/>
                </a:lnTo>
                <a:lnTo>
                  <a:pt x="63688" y="175902"/>
                </a:lnTo>
                <a:lnTo>
                  <a:pt x="68574" y="173999"/>
                </a:lnTo>
                <a:lnTo>
                  <a:pt x="77484" y="167573"/>
                </a:lnTo>
                <a:lnTo>
                  <a:pt x="85819" y="162360"/>
                </a:lnTo>
                <a:lnTo>
                  <a:pt x="90708" y="159636"/>
                </a:lnTo>
                <a:lnTo>
                  <a:pt x="96825" y="157820"/>
                </a:lnTo>
                <a:lnTo>
                  <a:pt x="103760" y="156610"/>
                </a:lnTo>
                <a:lnTo>
                  <a:pt x="111241" y="155803"/>
                </a:lnTo>
                <a:lnTo>
                  <a:pt x="119086" y="154312"/>
                </a:lnTo>
                <a:lnTo>
                  <a:pt x="127174" y="152366"/>
                </a:lnTo>
                <a:lnTo>
                  <a:pt x="135423" y="150116"/>
                </a:lnTo>
                <a:lnTo>
                  <a:pt x="143780" y="148616"/>
                </a:lnTo>
                <a:lnTo>
                  <a:pt x="152209" y="147616"/>
                </a:lnTo>
                <a:lnTo>
                  <a:pt x="160685" y="146949"/>
                </a:lnTo>
                <a:lnTo>
                  <a:pt x="172052" y="146505"/>
                </a:lnTo>
                <a:lnTo>
                  <a:pt x="221196" y="145792"/>
                </a:lnTo>
                <a:lnTo>
                  <a:pt x="229538" y="145733"/>
                </a:lnTo>
                <a:lnTo>
                  <a:pt x="237956" y="146647"/>
                </a:lnTo>
                <a:lnTo>
                  <a:pt x="246425" y="148208"/>
                </a:lnTo>
                <a:lnTo>
                  <a:pt x="254929" y="150202"/>
                </a:lnTo>
                <a:lnTo>
                  <a:pt x="262503" y="152483"/>
                </a:lnTo>
                <a:lnTo>
                  <a:pt x="269458" y="154956"/>
                </a:lnTo>
                <a:lnTo>
                  <a:pt x="275999" y="157558"/>
                </a:lnTo>
                <a:lnTo>
                  <a:pt x="282265" y="160245"/>
                </a:lnTo>
                <a:lnTo>
                  <a:pt x="294307" y="165770"/>
                </a:lnTo>
                <a:lnTo>
                  <a:pt x="311796" y="174236"/>
                </a:lnTo>
                <a:lnTo>
                  <a:pt x="316607" y="178031"/>
                </a:lnTo>
                <a:lnTo>
                  <a:pt x="324493" y="187328"/>
                </a:lnTo>
                <a:lnTo>
                  <a:pt x="328633" y="195270"/>
                </a:lnTo>
                <a:lnTo>
                  <a:pt x="331425" y="202927"/>
                </a:lnTo>
                <a:lnTo>
                  <a:pt x="335841" y="212680"/>
                </a:lnTo>
                <a:lnTo>
                  <a:pt x="336447" y="216995"/>
                </a:lnTo>
                <a:lnTo>
                  <a:pt x="335899" y="220825"/>
                </a:lnTo>
                <a:lnTo>
                  <a:pt x="334580" y="224330"/>
                </a:lnTo>
                <a:lnTo>
                  <a:pt x="333701" y="230477"/>
                </a:lnTo>
                <a:lnTo>
                  <a:pt x="333115" y="238385"/>
                </a:lnTo>
                <a:lnTo>
                  <a:pt x="332725" y="247467"/>
                </a:lnTo>
                <a:lnTo>
                  <a:pt x="330560" y="255427"/>
                </a:lnTo>
                <a:lnTo>
                  <a:pt x="327212" y="262638"/>
                </a:lnTo>
                <a:lnTo>
                  <a:pt x="323074" y="269351"/>
                </a:lnTo>
                <a:lnTo>
                  <a:pt x="313397" y="279349"/>
                </a:lnTo>
                <a:lnTo>
                  <a:pt x="308149" y="283349"/>
                </a:lnTo>
                <a:lnTo>
                  <a:pt x="302746" y="287921"/>
                </a:lnTo>
                <a:lnTo>
                  <a:pt x="297238" y="292873"/>
                </a:lnTo>
                <a:lnTo>
                  <a:pt x="291663" y="298080"/>
                </a:lnTo>
                <a:lnTo>
                  <a:pt x="286040" y="302504"/>
                </a:lnTo>
                <a:lnTo>
                  <a:pt x="280386" y="306405"/>
                </a:lnTo>
                <a:lnTo>
                  <a:pt x="274712" y="309959"/>
                </a:lnTo>
                <a:lnTo>
                  <a:pt x="268072" y="313281"/>
                </a:lnTo>
                <a:lnTo>
                  <a:pt x="260788" y="316447"/>
                </a:lnTo>
                <a:lnTo>
                  <a:pt x="253074" y="319511"/>
                </a:lnTo>
                <a:lnTo>
                  <a:pt x="244121" y="323459"/>
                </a:lnTo>
                <a:lnTo>
                  <a:pt x="224014" y="332925"/>
                </a:lnTo>
                <a:lnTo>
                  <a:pt x="200376" y="344413"/>
                </a:lnTo>
                <a:lnTo>
                  <a:pt x="193749" y="346728"/>
                </a:lnTo>
                <a:lnTo>
                  <a:pt x="187427" y="348270"/>
                </a:lnTo>
                <a:lnTo>
                  <a:pt x="181307" y="349299"/>
                </a:lnTo>
                <a:lnTo>
                  <a:pt x="174369" y="349985"/>
                </a:lnTo>
                <a:lnTo>
                  <a:pt x="166887" y="350442"/>
                </a:lnTo>
                <a:lnTo>
                  <a:pt x="159041" y="350747"/>
                </a:lnTo>
                <a:lnTo>
                  <a:pt x="150953" y="349997"/>
                </a:lnTo>
                <a:lnTo>
                  <a:pt x="142704" y="348545"/>
                </a:lnTo>
                <a:lnTo>
                  <a:pt x="134346" y="346625"/>
                </a:lnTo>
                <a:lnTo>
                  <a:pt x="127822" y="345344"/>
                </a:lnTo>
                <a:lnTo>
                  <a:pt x="118033" y="343921"/>
                </a:lnTo>
                <a:lnTo>
                  <a:pt x="114089" y="342590"/>
                </a:lnTo>
                <a:lnTo>
                  <a:pt x="107167" y="338570"/>
                </a:lnTo>
                <a:lnTo>
                  <a:pt x="104940" y="336164"/>
                </a:lnTo>
                <a:lnTo>
                  <a:pt x="103456" y="333608"/>
                </a:lnTo>
                <a:lnTo>
                  <a:pt x="101806" y="328228"/>
                </a:lnTo>
                <a:lnTo>
                  <a:pt x="101367" y="325460"/>
                </a:lnTo>
                <a:lnTo>
                  <a:pt x="109059" y="3170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94"/>
          <p:cNvSpPr/>
          <p:nvPr/>
        </p:nvSpPr>
        <p:spPr>
          <a:xfrm>
            <a:off x="7092315" y="2091689"/>
            <a:ext cx="171451" cy="257176"/>
          </a:xfrm>
          <a:custGeom>
            <a:avLst/>
            <a:gdLst/>
            <a:ahLst/>
            <a:cxnLst/>
            <a:rect l="0" t="0" r="0" b="0"/>
            <a:pathLst>
              <a:path w="171451" h="257176">
                <a:moveTo>
                  <a:pt x="0" y="0"/>
                </a:moveTo>
                <a:lnTo>
                  <a:pt x="9101" y="13653"/>
                </a:lnTo>
                <a:lnTo>
                  <a:pt x="12735" y="18627"/>
                </a:lnTo>
                <a:lnTo>
                  <a:pt x="16110" y="22896"/>
                </a:lnTo>
                <a:lnTo>
                  <a:pt x="19312" y="26694"/>
                </a:lnTo>
                <a:lnTo>
                  <a:pt x="22870" y="33454"/>
                </a:lnTo>
                <a:lnTo>
                  <a:pt x="23819" y="36591"/>
                </a:lnTo>
                <a:lnTo>
                  <a:pt x="27413" y="42615"/>
                </a:lnTo>
                <a:lnTo>
                  <a:pt x="29706" y="45555"/>
                </a:lnTo>
                <a:lnTo>
                  <a:pt x="32253" y="51362"/>
                </a:lnTo>
                <a:lnTo>
                  <a:pt x="34336" y="58071"/>
                </a:lnTo>
                <a:lnTo>
                  <a:pt x="36226" y="62526"/>
                </a:lnTo>
                <a:lnTo>
                  <a:pt x="38438" y="67402"/>
                </a:lnTo>
                <a:lnTo>
                  <a:pt x="41818" y="73510"/>
                </a:lnTo>
                <a:lnTo>
                  <a:pt x="45976" y="80439"/>
                </a:lnTo>
                <a:lnTo>
                  <a:pt x="50653" y="87916"/>
                </a:lnTo>
                <a:lnTo>
                  <a:pt x="54723" y="94806"/>
                </a:lnTo>
                <a:lnTo>
                  <a:pt x="58390" y="101304"/>
                </a:lnTo>
                <a:lnTo>
                  <a:pt x="61786" y="107541"/>
                </a:lnTo>
                <a:lnTo>
                  <a:pt x="65003" y="112652"/>
                </a:lnTo>
                <a:lnTo>
                  <a:pt x="68100" y="117012"/>
                </a:lnTo>
                <a:lnTo>
                  <a:pt x="71118" y="120870"/>
                </a:lnTo>
                <a:lnTo>
                  <a:pt x="74082" y="125348"/>
                </a:lnTo>
                <a:lnTo>
                  <a:pt x="77010" y="130238"/>
                </a:lnTo>
                <a:lnTo>
                  <a:pt x="79915" y="135403"/>
                </a:lnTo>
                <a:lnTo>
                  <a:pt x="85683" y="146222"/>
                </a:lnTo>
                <a:lnTo>
                  <a:pt x="97146" y="168690"/>
                </a:lnTo>
                <a:lnTo>
                  <a:pt x="103817" y="179135"/>
                </a:lnTo>
                <a:lnTo>
                  <a:pt x="123929" y="208521"/>
                </a:lnTo>
                <a:lnTo>
                  <a:pt x="132149" y="219977"/>
                </a:lnTo>
                <a:lnTo>
                  <a:pt x="138582" y="228566"/>
                </a:lnTo>
                <a:lnTo>
                  <a:pt x="143823" y="235245"/>
                </a:lnTo>
                <a:lnTo>
                  <a:pt x="148269" y="240650"/>
                </a:lnTo>
                <a:lnTo>
                  <a:pt x="152186" y="245206"/>
                </a:lnTo>
                <a:lnTo>
                  <a:pt x="159709" y="253629"/>
                </a:lnTo>
                <a:lnTo>
                  <a:pt x="17145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95"/>
          <p:cNvSpPr/>
          <p:nvPr/>
        </p:nvSpPr>
        <p:spPr>
          <a:xfrm>
            <a:off x="7058025" y="2134552"/>
            <a:ext cx="214313" cy="197169"/>
          </a:xfrm>
          <a:custGeom>
            <a:avLst/>
            <a:gdLst/>
            <a:ahLst/>
            <a:cxnLst/>
            <a:rect l="0" t="0" r="0" b="0"/>
            <a:pathLst>
              <a:path w="214313" h="197169">
                <a:moveTo>
                  <a:pt x="214312" y="0"/>
                </a:moveTo>
                <a:lnTo>
                  <a:pt x="209761" y="9102"/>
                </a:lnTo>
                <a:lnTo>
                  <a:pt x="205563" y="14640"/>
                </a:lnTo>
                <a:lnTo>
                  <a:pt x="199907" y="21190"/>
                </a:lnTo>
                <a:lnTo>
                  <a:pt x="186955" y="35135"/>
                </a:lnTo>
                <a:lnTo>
                  <a:pt x="168954" y="53696"/>
                </a:lnTo>
                <a:lnTo>
                  <a:pt x="122887" y="99989"/>
                </a:lnTo>
                <a:lnTo>
                  <a:pt x="116214" y="105712"/>
                </a:lnTo>
                <a:lnTo>
                  <a:pt x="108908" y="111432"/>
                </a:lnTo>
                <a:lnTo>
                  <a:pt x="101181" y="117151"/>
                </a:lnTo>
                <a:lnTo>
                  <a:pt x="95076" y="122868"/>
                </a:lnTo>
                <a:lnTo>
                  <a:pt x="90054" y="128585"/>
                </a:lnTo>
                <a:lnTo>
                  <a:pt x="85753" y="134301"/>
                </a:lnTo>
                <a:lnTo>
                  <a:pt x="80981" y="140016"/>
                </a:lnTo>
                <a:lnTo>
                  <a:pt x="75895" y="145732"/>
                </a:lnTo>
                <a:lnTo>
                  <a:pt x="70598" y="151447"/>
                </a:lnTo>
                <a:lnTo>
                  <a:pt x="65164" y="156210"/>
                </a:lnTo>
                <a:lnTo>
                  <a:pt x="59635" y="160337"/>
                </a:lnTo>
                <a:lnTo>
                  <a:pt x="54043" y="164041"/>
                </a:lnTo>
                <a:lnTo>
                  <a:pt x="49364" y="167464"/>
                </a:lnTo>
                <a:lnTo>
                  <a:pt x="45292" y="170697"/>
                </a:lnTo>
                <a:lnTo>
                  <a:pt x="41624" y="173806"/>
                </a:lnTo>
                <a:lnTo>
                  <a:pt x="35010" y="179800"/>
                </a:lnTo>
                <a:lnTo>
                  <a:pt x="28895" y="185639"/>
                </a:lnTo>
                <a:lnTo>
                  <a:pt x="23001" y="191408"/>
                </a:lnTo>
                <a:lnTo>
                  <a:pt x="20097" y="193328"/>
                </a:lnTo>
                <a:lnTo>
                  <a:pt x="14329" y="195461"/>
                </a:lnTo>
                <a:lnTo>
                  <a:pt x="8591" y="196409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96"/>
          <p:cNvSpPr/>
          <p:nvPr/>
        </p:nvSpPr>
        <p:spPr>
          <a:xfrm>
            <a:off x="7409497" y="2211705"/>
            <a:ext cx="282894" cy="1"/>
          </a:xfrm>
          <a:custGeom>
            <a:avLst/>
            <a:gdLst/>
            <a:ahLst/>
            <a:cxnLst/>
            <a:rect l="0" t="0" r="0" b="0"/>
            <a:pathLst>
              <a:path w="282894" h="1">
                <a:moveTo>
                  <a:pt x="0" y="0"/>
                </a:move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97"/>
          <p:cNvSpPr/>
          <p:nvPr/>
        </p:nvSpPr>
        <p:spPr>
          <a:xfrm>
            <a:off x="7486650" y="2091689"/>
            <a:ext cx="60008" cy="222887"/>
          </a:xfrm>
          <a:custGeom>
            <a:avLst/>
            <a:gdLst/>
            <a:ahLst/>
            <a:cxnLst/>
            <a:rect l="0" t="0" r="0" b="0"/>
            <a:pathLst>
              <a:path w="60008" h="222887">
                <a:moveTo>
                  <a:pt x="0" y="0"/>
                </a:moveTo>
                <a:lnTo>
                  <a:pt x="0" y="28693"/>
                </a:lnTo>
                <a:lnTo>
                  <a:pt x="952" y="31512"/>
                </a:lnTo>
                <a:lnTo>
                  <a:pt x="2540" y="34343"/>
                </a:lnTo>
                <a:lnTo>
                  <a:pt x="4550" y="37183"/>
                </a:lnTo>
                <a:lnTo>
                  <a:pt x="6844" y="42886"/>
                </a:lnTo>
                <a:lnTo>
                  <a:pt x="9325" y="50499"/>
                </a:lnTo>
                <a:lnTo>
                  <a:pt x="14622" y="68164"/>
                </a:lnTo>
                <a:lnTo>
                  <a:pt x="28619" y="111388"/>
                </a:lnTo>
                <a:lnTo>
                  <a:pt x="31461" y="119026"/>
                </a:lnTo>
                <a:lnTo>
                  <a:pt x="34309" y="126024"/>
                </a:lnTo>
                <a:lnTo>
                  <a:pt x="37160" y="132594"/>
                </a:lnTo>
                <a:lnTo>
                  <a:pt x="39061" y="139831"/>
                </a:lnTo>
                <a:lnTo>
                  <a:pt x="40328" y="147513"/>
                </a:lnTo>
                <a:lnTo>
                  <a:pt x="41173" y="155492"/>
                </a:lnTo>
                <a:lnTo>
                  <a:pt x="42688" y="162717"/>
                </a:lnTo>
                <a:lnTo>
                  <a:pt x="44652" y="169438"/>
                </a:lnTo>
                <a:lnTo>
                  <a:pt x="46913" y="175824"/>
                </a:lnTo>
                <a:lnTo>
                  <a:pt x="49372" y="183891"/>
                </a:lnTo>
                <a:lnTo>
                  <a:pt x="60007" y="222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98"/>
          <p:cNvSpPr/>
          <p:nvPr/>
        </p:nvSpPr>
        <p:spPr>
          <a:xfrm>
            <a:off x="7743825" y="1997435"/>
            <a:ext cx="214313" cy="315825"/>
          </a:xfrm>
          <a:custGeom>
            <a:avLst/>
            <a:gdLst/>
            <a:ahLst/>
            <a:cxnLst/>
            <a:rect l="0" t="0" r="0" b="0"/>
            <a:pathLst>
              <a:path w="214313" h="315825">
                <a:moveTo>
                  <a:pt x="0" y="68537"/>
                </a:moveTo>
                <a:lnTo>
                  <a:pt x="0" y="59435"/>
                </a:lnTo>
                <a:lnTo>
                  <a:pt x="952" y="55802"/>
                </a:lnTo>
                <a:lnTo>
                  <a:pt x="4550" y="49224"/>
                </a:lnTo>
                <a:lnTo>
                  <a:pt x="16482" y="31065"/>
                </a:lnTo>
                <a:lnTo>
                  <a:pt x="21466" y="26411"/>
                </a:lnTo>
                <a:lnTo>
                  <a:pt x="26693" y="23308"/>
                </a:lnTo>
                <a:lnTo>
                  <a:pt x="32083" y="21239"/>
                </a:lnTo>
                <a:lnTo>
                  <a:pt x="36628" y="18908"/>
                </a:lnTo>
                <a:lnTo>
                  <a:pt x="40611" y="16401"/>
                </a:lnTo>
                <a:lnTo>
                  <a:pt x="44219" y="13777"/>
                </a:lnTo>
                <a:lnTo>
                  <a:pt x="48529" y="11075"/>
                </a:lnTo>
                <a:lnTo>
                  <a:pt x="53308" y="8322"/>
                </a:lnTo>
                <a:lnTo>
                  <a:pt x="58398" y="5534"/>
                </a:lnTo>
                <a:lnTo>
                  <a:pt x="63697" y="3675"/>
                </a:lnTo>
                <a:lnTo>
                  <a:pt x="69135" y="2435"/>
                </a:lnTo>
                <a:lnTo>
                  <a:pt x="74665" y="1609"/>
                </a:lnTo>
                <a:lnTo>
                  <a:pt x="80257" y="1059"/>
                </a:lnTo>
                <a:lnTo>
                  <a:pt x="85890" y="691"/>
                </a:lnTo>
                <a:lnTo>
                  <a:pt x="96275" y="283"/>
                </a:lnTo>
                <a:lnTo>
                  <a:pt x="104067" y="102"/>
                </a:lnTo>
                <a:lnTo>
                  <a:pt x="118358" y="0"/>
                </a:lnTo>
                <a:lnTo>
                  <a:pt x="122721" y="938"/>
                </a:lnTo>
                <a:lnTo>
                  <a:pt x="126581" y="2516"/>
                </a:lnTo>
                <a:lnTo>
                  <a:pt x="130108" y="4521"/>
                </a:lnTo>
                <a:lnTo>
                  <a:pt x="136565" y="9288"/>
                </a:lnTo>
                <a:lnTo>
                  <a:pt x="142610" y="14582"/>
                </a:lnTo>
                <a:lnTo>
                  <a:pt x="148473" y="20109"/>
                </a:lnTo>
                <a:lnTo>
                  <a:pt x="151369" y="24822"/>
                </a:lnTo>
                <a:lnTo>
                  <a:pt x="154252" y="30821"/>
                </a:lnTo>
                <a:lnTo>
                  <a:pt x="157128" y="37678"/>
                </a:lnTo>
                <a:lnTo>
                  <a:pt x="158091" y="46060"/>
                </a:lnTo>
                <a:lnTo>
                  <a:pt x="157782" y="55457"/>
                </a:lnTo>
                <a:lnTo>
                  <a:pt x="156622" y="65532"/>
                </a:lnTo>
                <a:lnTo>
                  <a:pt x="154898" y="76059"/>
                </a:lnTo>
                <a:lnTo>
                  <a:pt x="152795" y="86887"/>
                </a:lnTo>
                <a:lnTo>
                  <a:pt x="150441" y="97915"/>
                </a:lnTo>
                <a:lnTo>
                  <a:pt x="146966" y="107172"/>
                </a:lnTo>
                <a:lnTo>
                  <a:pt x="142744" y="115249"/>
                </a:lnTo>
                <a:lnTo>
                  <a:pt x="138026" y="122538"/>
                </a:lnTo>
                <a:lnTo>
                  <a:pt x="132975" y="129303"/>
                </a:lnTo>
                <a:lnTo>
                  <a:pt x="127702" y="135718"/>
                </a:lnTo>
                <a:lnTo>
                  <a:pt x="122282" y="141899"/>
                </a:lnTo>
                <a:lnTo>
                  <a:pt x="116764" y="147925"/>
                </a:lnTo>
                <a:lnTo>
                  <a:pt x="105552" y="159701"/>
                </a:lnTo>
                <a:lnTo>
                  <a:pt x="100848" y="165508"/>
                </a:lnTo>
                <a:lnTo>
                  <a:pt x="96759" y="171284"/>
                </a:lnTo>
                <a:lnTo>
                  <a:pt x="93081" y="177040"/>
                </a:lnTo>
                <a:lnTo>
                  <a:pt x="88724" y="182782"/>
                </a:lnTo>
                <a:lnTo>
                  <a:pt x="83915" y="188516"/>
                </a:lnTo>
                <a:lnTo>
                  <a:pt x="78802" y="194243"/>
                </a:lnTo>
                <a:lnTo>
                  <a:pt x="68043" y="205686"/>
                </a:lnTo>
                <a:lnTo>
                  <a:pt x="62507" y="211405"/>
                </a:lnTo>
                <a:lnTo>
                  <a:pt x="57863" y="217122"/>
                </a:lnTo>
                <a:lnTo>
                  <a:pt x="53816" y="222839"/>
                </a:lnTo>
                <a:lnTo>
                  <a:pt x="50165" y="228555"/>
                </a:lnTo>
                <a:lnTo>
                  <a:pt x="45825" y="233318"/>
                </a:lnTo>
                <a:lnTo>
                  <a:pt x="41027" y="237446"/>
                </a:lnTo>
                <a:lnTo>
                  <a:pt x="35924" y="241150"/>
                </a:lnTo>
                <a:lnTo>
                  <a:pt x="31570" y="244573"/>
                </a:lnTo>
                <a:lnTo>
                  <a:pt x="27713" y="247807"/>
                </a:lnTo>
                <a:lnTo>
                  <a:pt x="24190" y="250915"/>
                </a:lnTo>
                <a:lnTo>
                  <a:pt x="17736" y="259449"/>
                </a:lnTo>
                <a:lnTo>
                  <a:pt x="12644" y="268639"/>
                </a:lnTo>
                <a:lnTo>
                  <a:pt x="9779" y="278216"/>
                </a:lnTo>
                <a:lnTo>
                  <a:pt x="9108" y="280790"/>
                </a:lnTo>
                <a:lnTo>
                  <a:pt x="8811" y="287014"/>
                </a:lnTo>
                <a:lnTo>
                  <a:pt x="8731" y="291341"/>
                </a:lnTo>
                <a:lnTo>
                  <a:pt x="9631" y="294225"/>
                </a:lnTo>
                <a:lnTo>
                  <a:pt x="11183" y="296149"/>
                </a:lnTo>
                <a:lnTo>
                  <a:pt x="13170" y="297430"/>
                </a:lnTo>
                <a:lnTo>
                  <a:pt x="14495" y="299238"/>
                </a:lnTo>
                <a:lnTo>
                  <a:pt x="15967" y="303785"/>
                </a:lnTo>
                <a:lnTo>
                  <a:pt x="17312" y="305380"/>
                </a:lnTo>
                <a:lnTo>
                  <a:pt x="19161" y="306442"/>
                </a:lnTo>
                <a:lnTo>
                  <a:pt x="24708" y="308575"/>
                </a:lnTo>
                <a:lnTo>
                  <a:pt x="33524" y="312698"/>
                </a:lnTo>
                <a:lnTo>
                  <a:pt x="37589" y="314179"/>
                </a:lnTo>
                <a:lnTo>
                  <a:pt x="41251" y="315166"/>
                </a:lnTo>
                <a:lnTo>
                  <a:pt x="44646" y="315824"/>
                </a:lnTo>
                <a:lnTo>
                  <a:pt x="57387" y="315310"/>
                </a:lnTo>
                <a:lnTo>
                  <a:pt x="130257" y="310181"/>
                </a:lnTo>
                <a:lnTo>
                  <a:pt x="155752" y="309045"/>
                </a:lnTo>
                <a:lnTo>
                  <a:pt x="169339" y="308709"/>
                </a:lnTo>
                <a:lnTo>
                  <a:pt x="214312" y="3085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99"/>
          <p:cNvSpPr/>
          <p:nvPr/>
        </p:nvSpPr>
        <p:spPr>
          <a:xfrm>
            <a:off x="7983855" y="2146805"/>
            <a:ext cx="210657" cy="368743"/>
          </a:xfrm>
          <a:custGeom>
            <a:avLst/>
            <a:gdLst/>
            <a:ahLst/>
            <a:cxnLst/>
            <a:rect l="0" t="0" r="0" b="0"/>
            <a:pathLst>
              <a:path w="210657" h="368743">
                <a:moveTo>
                  <a:pt x="0" y="4892"/>
                </a:moveTo>
                <a:lnTo>
                  <a:pt x="0" y="341"/>
                </a:lnTo>
                <a:lnTo>
                  <a:pt x="0" y="20536"/>
                </a:lnTo>
                <a:lnTo>
                  <a:pt x="952" y="24846"/>
                </a:lnTo>
                <a:lnTo>
                  <a:pt x="4551" y="32176"/>
                </a:lnTo>
                <a:lnTo>
                  <a:pt x="6785" y="41148"/>
                </a:lnTo>
                <a:lnTo>
                  <a:pt x="7382" y="46208"/>
                </a:lnTo>
                <a:lnTo>
                  <a:pt x="8730" y="50533"/>
                </a:lnTo>
                <a:lnTo>
                  <a:pt x="12770" y="57880"/>
                </a:lnTo>
                <a:lnTo>
                  <a:pt x="17741" y="66860"/>
                </a:lnTo>
                <a:lnTo>
                  <a:pt x="23125" y="76248"/>
                </a:lnTo>
                <a:lnTo>
                  <a:pt x="28692" y="83596"/>
                </a:lnTo>
                <a:lnTo>
                  <a:pt x="34342" y="92577"/>
                </a:lnTo>
                <a:lnTo>
                  <a:pt x="37182" y="97639"/>
                </a:lnTo>
                <a:lnTo>
                  <a:pt x="40980" y="102918"/>
                </a:lnTo>
                <a:lnTo>
                  <a:pt x="45417" y="108343"/>
                </a:lnTo>
                <a:lnTo>
                  <a:pt x="50280" y="113864"/>
                </a:lnTo>
                <a:lnTo>
                  <a:pt x="55427" y="118498"/>
                </a:lnTo>
                <a:lnTo>
                  <a:pt x="60764" y="122539"/>
                </a:lnTo>
                <a:lnTo>
                  <a:pt x="66227" y="126186"/>
                </a:lnTo>
                <a:lnTo>
                  <a:pt x="70821" y="128617"/>
                </a:lnTo>
                <a:lnTo>
                  <a:pt x="74836" y="130238"/>
                </a:lnTo>
                <a:lnTo>
                  <a:pt x="78466" y="131318"/>
                </a:lnTo>
                <a:lnTo>
                  <a:pt x="97226" y="137390"/>
                </a:lnTo>
                <a:lnTo>
                  <a:pt x="102918" y="138944"/>
                </a:lnTo>
                <a:lnTo>
                  <a:pt x="107665" y="139980"/>
                </a:lnTo>
                <a:lnTo>
                  <a:pt x="111781" y="140671"/>
                </a:lnTo>
                <a:lnTo>
                  <a:pt x="115478" y="141131"/>
                </a:lnTo>
                <a:lnTo>
                  <a:pt x="118895" y="141438"/>
                </a:lnTo>
                <a:lnTo>
                  <a:pt x="122126" y="141643"/>
                </a:lnTo>
                <a:lnTo>
                  <a:pt x="125232" y="140827"/>
                </a:lnTo>
                <a:lnTo>
                  <a:pt x="131224" y="137380"/>
                </a:lnTo>
                <a:lnTo>
                  <a:pt x="137061" y="135213"/>
                </a:lnTo>
                <a:lnTo>
                  <a:pt x="139953" y="134635"/>
                </a:lnTo>
                <a:lnTo>
                  <a:pt x="145703" y="131453"/>
                </a:lnTo>
                <a:lnTo>
                  <a:pt x="148570" y="129271"/>
                </a:lnTo>
                <a:lnTo>
                  <a:pt x="154296" y="119227"/>
                </a:lnTo>
                <a:lnTo>
                  <a:pt x="157156" y="112548"/>
                </a:lnTo>
                <a:lnTo>
                  <a:pt x="162875" y="102587"/>
                </a:lnTo>
                <a:lnTo>
                  <a:pt x="165733" y="98597"/>
                </a:lnTo>
                <a:lnTo>
                  <a:pt x="169543" y="85459"/>
                </a:lnTo>
                <a:lnTo>
                  <a:pt x="173989" y="66224"/>
                </a:lnTo>
                <a:lnTo>
                  <a:pt x="187740" y="411"/>
                </a:lnTo>
                <a:lnTo>
                  <a:pt x="188026" y="0"/>
                </a:lnTo>
                <a:lnTo>
                  <a:pt x="188215" y="678"/>
                </a:lnTo>
                <a:lnTo>
                  <a:pt x="188341" y="2083"/>
                </a:lnTo>
                <a:lnTo>
                  <a:pt x="191022" y="6183"/>
                </a:lnTo>
                <a:lnTo>
                  <a:pt x="193070" y="8610"/>
                </a:lnTo>
                <a:lnTo>
                  <a:pt x="194436" y="12133"/>
                </a:lnTo>
                <a:lnTo>
                  <a:pt x="195953" y="21128"/>
                </a:lnTo>
                <a:lnTo>
                  <a:pt x="199167" y="28936"/>
                </a:lnTo>
                <a:lnTo>
                  <a:pt x="201358" y="32351"/>
                </a:lnTo>
                <a:lnTo>
                  <a:pt x="203792" y="41226"/>
                </a:lnTo>
                <a:lnTo>
                  <a:pt x="204874" y="51520"/>
                </a:lnTo>
                <a:lnTo>
                  <a:pt x="205355" y="62446"/>
                </a:lnTo>
                <a:lnTo>
                  <a:pt x="205625" y="83858"/>
                </a:lnTo>
                <a:lnTo>
                  <a:pt x="206617" y="95636"/>
                </a:lnTo>
                <a:lnTo>
                  <a:pt x="210257" y="126503"/>
                </a:lnTo>
                <a:lnTo>
                  <a:pt x="210656" y="140258"/>
                </a:lnTo>
                <a:lnTo>
                  <a:pt x="209969" y="152286"/>
                </a:lnTo>
                <a:lnTo>
                  <a:pt x="202025" y="214876"/>
                </a:lnTo>
                <a:lnTo>
                  <a:pt x="197548" y="232511"/>
                </a:lnTo>
                <a:lnTo>
                  <a:pt x="191706" y="249031"/>
                </a:lnTo>
                <a:lnTo>
                  <a:pt x="184954" y="264806"/>
                </a:lnTo>
                <a:lnTo>
                  <a:pt x="177595" y="279133"/>
                </a:lnTo>
                <a:lnTo>
                  <a:pt x="169832" y="292495"/>
                </a:lnTo>
                <a:lnTo>
                  <a:pt x="161799" y="305212"/>
                </a:lnTo>
                <a:lnTo>
                  <a:pt x="152633" y="316548"/>
                </a:lnTo>
                <a:lnTo>
                  <a:pt x="142713" y="326962"/>
                </a:lnTo>
                <a:lnTo>
                  <a:pt x="132289" y="336763"/>
                </a:lnTo>
                <a:lnTo>
                  <a:pt x="124388" y="343297"/>
                </a:lnTo>
                <a:lnTo>
                  <a:pt x="118168" y="347653"/>
                </a:lnTo>
                <a:lnTo>
                  <a:pt x="113068" y="350557"/>
                </a:lnTo>
                <a:lnTo>
                  <a:pt x="102322" y="356323"/>
                </a:lnTo>
                <a:lnTo>
                  <a:pt x="96790" y="359195"/>
                </a:lnTo>
                <a:lnTo>
                  <a:pt x="90244" y="362061"/>
                </a:lnTo>
                <a:lnTo>
                  <a:pt x="83023" y="364925"/>
                </a:lnTo>
                <a:lnTo>
                  <a:pt x="75351" y="367787"/>
                </a:lnTo>
                <a:lnTo>
                  <a:pt x="67378" y="368742"/>
                </a:lnTo>
                <a:lnTo>
                  <a:pt x="59206" y="368426"/>
                </a:lnTo>
                <a:lnTo>
                  <a:pt x="50901" y="367263"/>
                </a:lnTo>
                <a:lnTo>
                  <a:pt x="43458" y="365535"/>
                </a:lnTo>
                <a:lnTo>
                  <a:pt x="36593" y="363431"/>
                </a:lnTo>
                <a:lnTo>
                  <a:pt x="30110" y="361075"/>
                </a:lnTo>
                <a:lnTo>
                  <a:pt x="24836" y="358553"/>
                </a:lnTo>
                <a:lnTo>
                  <a:pt x="20368" y="355918"/>
                </a:lnTo>
                <a:lnTo>
                  <a:pt x="16435" y="353210"/>
                </a:lnTo>
                <a:lnTo>
                  <a:pt x="13814" y="350451"/>
                </a:lnTo>
                <a:lnTo>
                  <a:pt x="12067" y="347660"/>
                </a:lnTo>
                <a:lnTo>
                  <a:pt x="10901" y="344846"/>
                </a:lnTo>
                <a:lnTo>
                  <a:pt x="7068" y="339180"/>
                </a:lnTo>
                <a:lnTo>
                  <a:pt x="0" y="3306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00"/>
          <p:cNvSpPr/>
          <p:nvPr/>
        </p:nvSpPr>
        <p:spPr>
          <a:xfrm>
            <a:off x="8301037" y="2177414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13653" y="0"/>
                </a:lnTo>
                <a:lnTo>
                  <a:pt x="25295" y="953"/>
                </a:lnTo>
                <a:lnTo>
                  <a:pt x="58550" y="4551"/>
                </a:lnTo>
                <a:lnTo>
                  <a:pt x="74276" y="5892"/>
                </a:lnTo>
                <a:lnTo>
                  <a:pt x="88569" y="6786"/>
                </a:lnTo>
                <a:lnTo>
                  <a:pt x="119270" y="8044"/>
                </a:lnTo>
                <a:lnTo>
                  <a:pt x="125233" y="8220"/>
                </a:lnTo>
                <a:lnTo>
                  <a:pt x="197168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01"/>
          <p:cNvSpPr/>
          <p:nvPr/>
        </p:nvSpPr>
        <p:spPr>
          <a:xfrm>
            <a:off x="8283892" y="2254672"/>
            <a:ext cx="257176" cy="8468"/>
          </a:xfrm>
          <a:custGeom>
            <a:avLst/>
            <a:gdLst/>
            <a:ahLst/>
            <a:cxnLst/>
            <a:rect l="0" t="0" r="0" b="0"/>
            <a:pathLst>
              <a:path w="257176" h="8468">
                <a:moveTo>
                  <a:pt x="0" y="8467"/>
                </a:moveTo>
                <a:lnTo>
                  <a:pt x="27305" y="8467"/>
                </a:lnTo>
                <a:lnTo>
                  <a:pt x="37254" y="7515"/>
                </a:lnTo>
                <a:lnTo>
                  <a:pt x="45791" y="5928"/>
                </a:lnTo>
                <a:lnTo>
                  <a:pt x="53388" y="3917"/>
                </a:lnTo>
                <a:lnTo>
                  <a:pt x="68929" y="2576"/>
                </a:lnTo>
                <a:lnTo>
                  <a:pt x="89768" y="1682"/>
                </a:lnTo>
                <a:lnTo>
                  <a:pt x="164076" y="425"/>
                </a:lnTo>
                <a:lnTo>
                  <a:pt x="229577" y="0"/>
                </a:lnTo>
                <a:lnTo>
                  <a:pt x="236872" y="917"/>
                </a:lnTo>
                <a:lnTo>
                  <a:pt x="242687" y="2482"/>
                </a:lnTo>
                <a:lnTo>
                  <a:pt x="257175" y="84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02"/>
          <p:cNvSpPr/>
          <p:nvPr/>
        </p:nvSpPr>
        <p:spPr>
          <a:xfrm>
            <a:off x="8601075" y="2108835"/>
            <a:ext cx="42863" cy="291466"/>
          </a:xfrm>
          <a:custGeom>
            <a:avLst/>
            <a:gdLst/>
            <a:ahLst/>
            <a:cxnLst/>
            <a:rect l="0" t="0" r="0" b="0"/>
            <a:pathLst>
              <a:path w="42863" h="291466">
                <a:moveTo>
                  <a:pt x="0" y="0"/>
                </a:moveTo>
                <a:lnTo>
                  <a:pt x="4550" y="13652"/>
                </a:lnTo>
                <a:lnTo>
                  <a:pt x="5891" y="18626"/>
                </a:lnTo>
                <a:lnTo>
                  <a:pt x="6784" y="22895"/>
                </a:lnTo>
                <a:lnTo>
                  <a:pt x="7381" y="26693"/>
                </a:lnTo>
                <a:lnTo>
                  <a:pt x="8730" y="31130"/>
                </a:lnTo>
                <a:lnTo>
                  <a:pt x="10583" y="35993"/>
                </a:lnTo>
                <a:lnTo>
                  <a:pt x="12770" y="41140"/>
                </a:lnTo>
                <a:lnTo>
                  <a:pt x="14228" y="47429"/>
                </a:lnTo>
                <a:lnTo>
                  <a:pt x="15200" y="54479"/>
                </a:lnTo>
                <a:lnTo>
                  <a:pt x="15849" y="62037"/>
                </a:lnTo>
                <a:lnTo>
                  <a:pt x="16280" y="68980"/>
                </a:lnTo>
                <a:lnTo>
                  <a:pt x="16760" y="81775"/>
                </a:lnTo>
                <a:lnTo>
                  <a:pt x="17069" y="111403"/>
                </a:lnTo>
                <a:lnTo>
                  <a:pt x="17143" y="232466"/>
                </a:lnTo>
                <a:lnTo>
                  <a:pt x="18097" y="239750"/>
                </a:lnTo>
                <a:lnTo>
                  <a:pt x="19684" y="246510"/>
                </a:lnTo>
                <a:lnTo>
                  <a:pt x="21696" y="252923"/>
                </a:lnTo>
                <a:lnTo>
                  <a:pt x="23988" y="259103"/>
                </a:lnTo>
                <a:lnTo>
                  <a:pt x="26469" y="265127"/>
                </a:lnTo>
                <a:lnTo>
                  <a:pt x="29076" y="271049"/>
                </a:lnTo>
                <a:lnTo>
                  <a:pt x="30815" y="275949"/>
                </a:lnTo>
                <a:lnTo>
                  <a:pt x="31973" y="280168"/>
                </a:lnTo>
                <a:lnTo>
                  <a:pt x="33832" y="289233"/>
                </a:lnTo>
                <a:lnTo>
                  <a:pt x="34938" y="289977"/>
                </a:lnTo>
                <a:lnTo>
                  <a:pt x="36626" y="290473"/>
                </a:lnTo>
                <a:lnTo>
                  <a:pt x="42862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03"/>
          <p:cNvSpPr/>
          <p:nvPr/>
        </p:nvSpPr>
        <p:spPr>
          <a:xfrm>
            <a:off x="8686800" y="2117777"/>
            <a:ext cx="334328" cy="254715"/>
          </a:xfrm>
          <a:custGeom>
            <a:avLst/>
            <a:gdLst/>
            <a:ahLst/>
            <a:cxnLst/>
            <a:rect l="0" t="0" r="0" b="0"/>
            <a:pathLst>
              <a:path w="334328" h="254715">
                <a:moveTo>
                  <a:pt x="0" y="42493"/>
                </a:moveTo>
                <a:lnTo>
                  <a:pt x="0" y="28840"/>
                </a:lnTo>
                <a:lnTo>
                  <a:pt x="952" y="23866"/>
                </a:lnTo>
                <a:lnTo>
                  <a:pt x="2540" y="19597"/>
                </a:lnTo>
                <a:lnTo>
                  <a:pt x="4550" y="15799"/>
                </a:lnTo>
                <a:lnTo>
                  <a:pt x="6843" y="13267"/>
                </a:lnTo>
                <a:lnTo>
                  <a:pt x="9325" y="11579"/>
                </a:lnTo>
                <a:lnTo>
                  <a:pt x="11931" y="10453"/>
                </a:lnTo>
                <a:lnTo>
                  <a:pt x="19907" y="9203"/>
                </a:lnTo>
                <a:lnTo>
                  <a:pt x="24701" y="8869"/>
                </a:lnTo>
                <a:lnTo>
                  <a:pt x="31708" y="7695"/>
                </a:lnTo>
                <a:lnTo>
                  <a:pt x="40189" y="5959"/>
                </a:lnTo>
                <a:lnTo>
                  <a:pt x="49652" y="3849"/>
                </a:lnTo>
                <a:lnTo>
                  <a:pt x="58818" y="2443"/>
                </a:lnTo>
                <a:lnTo>
                  <a:pt x="67788" y="1505"/>
                </a:lnTo>
                <a:lnTo>
                  <a:pt x="76624" y="880"/>
                </a:lnTo>
                <a:lnTo>
                  <a:pt x="84420" y="464"/>
                </a:lnTo>
                <a:lnTo>
                  <a:pt x="98163" y="0"/>
                </a:lnTo>
                <a:lnTo>
                  <a:pt x="107352" y="830"/>
                </a:lnTo>
                <a:lnTo>
                  <a:pt x="118240" y="2335"/>
                </a:lnTo>
                <a:lnTo>
                  <a:pt x="130261" y="4291"/>
                </a:lnTo>
                <a:lnTo>
                  <a:pt x="139228" y="6547"/>
                </a:lnTo>
                <a:lnTo>
                  <a:pt x="146159" y="9004"/>
                </a:lnTo>
                <a:lnTo>
                  <a:pt x="151731" y="11594"/>
                </a:lnTo>
                <a:lnTo>
                  <a:pt x="157352" y="15226"/>
                </a:lnTo>
                <a:lnTo>
                  <a:pt x="163004" y="19553"/>
                </a:lnTo>
                <a:lnTo>
                  <a:pt x="168677" y="24342"/>
                </a:lnTo>
                <a:lnTo>
                  <a:pt x="177520" y="32203"/>
                </a:lnTo>
                <a:lnTo>
                  <a:pt x="181212" y="35633"/>
                </a:lnTo>
                <a:lnTo>
                  <a:pt x="182720" y="38872"/>
                </a:lnTo>
                <a:lnTo>
                  <a:pt x="182773" y="41984"/>
                </a:lnTo>
                <a:lnTo>
                  <a:pt x="181857" y="45011"/>
                </a:lnTo>
                <a:lnTo>
                  <a:pt x="176015" y="67475"/>
                </a:lnTo>
                <a:lnTo>
                  <a:pt x="174494" y="75340"/>
                </a:lnTo>
                <a:lnTo>
                  <a:pt x="173479" y="82488"/>
                </a:lnTo>
                <a:lnTo>
                  <a:pt x="172803" y="89159"/>
                </a:lnTo>
                <a:lnTo>
                  <a:pt x="170446" y="95511"/>
                </a:lnTo>
                <a:lnTo>
                  <a:pt x="166971" y="101651"/>
                </a:lnTo>
                <a:lnTo>
                  <a:pt x="162748" y="107649"/>
                </a:lnTo>
                <a:lnTo>
                  <a:pt x="143154" y="134294"/>
                </a:lnTo>
                <a:lnTo>
                  <a:pt x="136394" y="142746"/>
                </a:lnTo>
                <a:lnTo>
                  <a:pt x="129982" y="150286"/>
                </a:lnTo>
                <a:lnTo>
                  <a:pt x="123802" y="157217"/>
                </a:lnTo>
                <a:lnTo>
                  <a:pt x="111855" y="169999"/>
                </a:lnTo>
                <a:lnTo>
                  <a:pt x="106002" y="176074"/>
                </a:lnTo>
                <a:lnTo>
                  <a:pt x="101148" y="182030"/>
                </a:lnTo>
                <a:lnTo>
                  <a:pt x="96959" y="187905"/>
                </a:lnTo>
                <a:lnTo>
                  <a:pt x="93214" y="193727"/>
                </a:lnTo>
                <a:lnTo>
                  <a:pt x="89765" y="199513"/>
                </a:lnTo>
                <a:lnTo>
                  <a:pt x="86514" y="205275"/>
                </a:lnTo>
                <a:lnTo>
                  <a:pt x="83393" y="211022"/>
                </a:lnTo>
                <a:lnTo>
                  <a:pt x="80360" y="215805"/>
                </a:lnTo>
                <a:lnTo>
                  <a:pt x="74450" y="223661"/>
                </a:lnTo>
                <a:lnTo>
                  <a:pt x="72494" y="228041"/>
                </a:lnTo>
                <a:lnTo>
                  <a:pt x="71190" y="232867"/>
                </a:lnTo>
                <a:lnTo>
                  <a:pt x="70318" y="237989"/>
                </a:lnTo>
                <a:lnTo>
                  <a:pt x="69739" y="242356"/>
                </a:lnTo>
                <a:lnTo>
                  <a:pt x="69095" y="249748"/>
                </a:lnTo>
                <a:lnTo>
                  <a:pt x="69876" y="252101"/>
                </a:lnTo>
                <a:lnTo>
                  <a:pt x="71349" y="253669"/>
                </a:lnTo>
                <a:lnTo>
                  <a:pt x="73283" y="254714"/>
                </a:lnTo>
                <a:lnTo>
                  <a:pt x="75526" y="254459"/>
                </a:lnTo>
                <a:lnTo>
                  <a:pt x="77972" y="253336"/>
                </a:lnTo>
                <a:lnTo>
                  <a:pt x="80556" y="251635"/>
                </a:lnTo>
                <a:lnTo>
                  <a:pt x="88508" y="249745"/>
                </a:lnTo>
                <a:lnTo>
                  <a:pt x="93295" y="249241"/>
                </a:lnTo>
                <a:lnTo>
                  <a:pt x="101248" y="246999"/>
                </a:lnTo>
                <a:lnTo>
                  <a:pt x="111314" y="243601"/>
                </a:lnTo>
                <a:lnTo>
                  <a:pt x="143154" y="232255"/>
                </a:lnTo>
                <a:lnTo>
                  <a:pt x="152586" y="229009"/>
                </a:lnTo>
                <a:lnTo>
                  <a:pt x="160779" y="225891"/>
                </a:lnTo>
                <a:lnTo>
                  <a:pt x="168146" y="222861"/>
                </a:lnTo>
                <a:lnTo>
                  <a:pt x="174962" y="219888"/>
                </a:lnTo>
                <a:lnTo>
                  <a:pt x="185221" y="216954"/>
                </a:lnTo>
                <a:lnTo>
                  <a:pt x="197776" y="214045"/>
                </a:lnTo>
                <a:lnTo>
                  <a:pt x="211860" y="211153"/>
                </a:lnTo>
                <a:lnTo>
                  <a:pt x="224108" y="208273"/>
                </a:lnTo>
                <a:lnTo>
                  <a:pt x="235130" y="205400"/>
                </a:lnTo>
                <a:lnTo>
                  <a:pt x="245336" y="202533"/>
                </a:lnTo>
                <a:lnTo>
                  <a:pt x="254044" y="199668"/>
                </a:lnTo>
                <a:lnTo>
                  <a:pt x="261756" y="196807"/>
                </a:lnTo>
                <a:lnTo>
                  <a:pt x="268802" y="193946"/>
                </a:lnTo>
                <a:lnTo>
                  <a:pt x="276356" y="192039"/>
                </a:lnTo>
                <a:lnTo>
                  <a:pt x="284250" y="190768"/>
                </a:lnTo>
                <a:lnTo>
                  <a:pt x="292370" y="189920"/>
                </a:lnTo>
                <a:lnTo>
                  <a:pt x="298736" y="189355"/>
                </a:lnTo>
                <a:lnTo>
                  <a:pt x="308349" y="188727"/>
                </a:lnTo>
                <a:lnTo>
                  <a:pt x="318337" y="188448"/>
                </a:lnTo>
                <a:lnTo>
                  <a:pt x="334327" y="1882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04"/>
          <p:cNvSpPr/>
          <p:nvPr/>
        </p:nvSpPr>
        <p:spPr>
          <a:xfrm>
            <a:off x="63493" y="2888932"/>
            <a:ext cx="305012" cy="317031"/>
          </a:xfrm>
          <a:custGeom>
            <a:avLst/>
            <a:gdLst/>
            <a:ahLst/>
            <a:cxnLst/>
            <a:rect l="0" t="0" r="0" b="0"/>
            <a:pathLst>
              <a:path w="305012" h="317031">
                <a:moveTo>
                  <a:pt x="230829" y="0"/>
                </a:moveTo>
                <a:lnTo>
                  <a:pt x="175721" y="0"/>
                </a:lnTo>
                <a:lnTo>
                  <a:pt x="167420" y="953"/>
                </a:lnTo>
                <a:lnTo>
                  <a:pt x="160934" y="2540"/>
                </a:lnTo>
                <a:lnTo>
                  <a:pt x="155657" y="4551"/>
                </a:lnTo>
                <a:lnTo>
                  <a:pt x="147254" y="6785"/>
                </a:lnTo>
                <a:lnTo>
                  <a:pt x="143680" y="7381"/>
                </a:lnTo>
                <a:lnTo>
                  <a:pt x="134629" y="13123"/>
                </a:lnTo>
                <a:lnTo>
                  <a:pt x="125208" y="21072"/>
                </a:lnTo>
                <a:lnTo>
                  <a:pt x="117846" y="27781"/>
                </a:lnTo>
                <a:lnTo>
                  <a:pt x="103796" y="41463"/>
                </a:lnTo>
                <a:lnTo>
                  <a:pt x="99468" y="46692"/>
                </a:lnTo>
                <a:lnTo>
                  <a:pt x="95630" y="52083"/>
                </a:lnTo>
                <a:lnTo>
                  <a:pt x="92119" y="57582"/>
                </a:lnTo>
                <a:lnTo>
                  <a:pt x="87873" y="63153"/>
                </a:lnTo>
                <a:lnTo>
                  <a:pt x="83137" y="68772"/>
                </a:lnTo>
                <a:lnTo>
                  <a:pt x="78075" y="74423"/>
                </a:lnTo>
                <a:lnTo>
                  <a:pt x="73748" y="80095"/>
                </a:lnTo>
                <a:lnTo>
                  <a:pt x="69911" y="85782"/>
                </a:lnTo>
                <a:lnTo>
                  <a:pt x="30356" y="149656"/>
                </a:lnTo>
                <a:lnTo>
                  <a:pt x="18540" y="170019"/>
                </a:lnTo>
                <a:lnTo>
                  <a:pt x="14055" y="180974"/>
                </a:lnTo>
                <a:lnTo>
                  <a:pt x="10113" y="193039"/>
                </a:lnTo>
                <a:lnTo>
                  <a:pt x="6533" y="205845"/>
                </a:lnTo>
                <a:lnTo>
                  <a:pt x="4146" y="218193"/>
                </a:lnTo>
                <a:lnTo>
                  <a:pt x="2554" y="230234"/>
                </a:lnTo>
                <a:lnTo>
                  <a:pt x="786" y="250917"/>
                </a:lnTo>
                <a:lnTo>
                  <a:pt x="0" y="263283"/>
                </a:lnTo>
                <a:lnTo>
                  <a:pt x="743" y="268867"/>
                </a:lnTo>
                <a:lnTo>
                  <a:pt x="2191" y="274495"/>
                </a:lnTo>
                <a:lnTo>
                  <a:pt x="4109" y="280152"/>
                </a:lnTo>
                <a:lnTo>
                  <a:pt x="8779" y="288977"/>
                </a:lnTo>
                <a:lnTo>
                  <a:pt x="13078" y="296074"/>
                </a:lnTo>
                <a:lnTo>
                  <a:pt x="14988" y="302404"/>
                </a:lnTo>
                <a:lnTo>
                  <a:pt x="17403" y="305425"/>
                </a:lnTo>
                <a:lnTo>
                  <a:pt x="25165" y="311322"/>
                </a:lnTo>
                <a:lnTo>
                  <a:pt x="31807" y="313276"/>
                </a:lnTo>
                <a:lnTo>
                  <a:pt x="40045" y="314578"/>
                </a:lnTo>
                <a:lnTo>
                  <a:pt x="49347" y="315446"/>
                </a:lnTo>
                <a:lnTo>
                  <a:pt x="60311" y="316025"/>
                </a:lnTo>
                <a:lnTo>
                  <a:pt x="85193" y="316668"/>
                </a:lnTo>
                <a:lnTo>
                  <a:pt x="130528" y="317030"/>
                </a:lnTo>
                <a:lnTo>
                  <a:pt x="143959" y="316128"/>
                </a:lnTo>
                <a:lnTo>
                  <a:pt x="155771" y="314575"/>
                </a:lnTo>
                <a:lnTo>
                  <a:pt x="166503" y="312587"/>
                </a:lnTo>
                <a:lnTo>
                  <a:pt x="176515" y="310309"/>
                </a:lnTo>
                <a:lnTo>
                  <a:pt x="186047" y="307837"/>
                </a:lnTo>
                <a:lnTo>
                  <a:pt x="195259" y="305237"/>
                </a:lnTo>
                <a:lnTo>
                  <a:pt x="203306" y="302552"/>
                </a:lnTo>
                <a:lnTo>
                  <a:pt x="210575" y="299809"/>
                </a:lnTo>
                <a:lnTo>
                  <a:pt x="249582" y="284011"/>
                </a:lnTo>
                <a:lnTo>
                  <a:pt x="258571" y="279829"/>
                </a:lnTo>
                <a:lnTo>
                  <a:pt x="265516" y="276087"/>
                </a:lnTo>
                <a:lnTo>
                  <a:pt x="271099" y="272641"/>
                </a:lnTo>
                <a:lnTo>
                  <a:pt x="279842" y="266271"/>
                </a:lnTo>
                <a:lnTo>
                  <a:pt x="287855" y="259313"/>
                </a:lnTo>
                <a:lnTo>
                  <a:pt x="297766" y="249870"/>
                </a:lnTo>
                <a:lnTo>
                  <a:pt x="301171" y="244685"/>
                </a:lnTo>
                <a:lnTo>
                  <a:pt x="303441" y="239323"/>
                </a:lnTo>
                <a:lnTo>
                  <a:pt x="304955" y="233844"/>
                </a:lnTo>
                <a:lnTo>
                  <a:pt x="305011" y="228286"/>
                </a:lnTo>
                <a:lnTo>
                  <a:pt x="304096" y="222676"/>
                </a:lnTo>
                <a:lnTo>
                  <a:pt x="302534" y="217030"/>
                </a:lnTo>
                <a:lnTo>
                  <a:pt x="299587" y="211362"/>
                </a:lnTo>
                <a:lnTo>
                  <a:pt x="295718" y="205678"/>
                </a:lnTo>
                <a:lnTo>
                  <a:pt x="291233" y="199984"/>
                </a:lnTo>
                <a:lnTo>
                  <a:pt x="285386" y="196188"/>
                </a:lnTo>
                <a:lnTo>
                  <a:pt x="278630" y="193657"/>
                </a:lnTo>
                <a:lnTo>
                  <a:pt x="271269" y="191969"/>
                </a:lnTo>
                <a:lnTo>
                  <a:pt x="264456" y="190845"/>
                </a:lnTo>
                <a:lnTo>
                  <a:pt x="258010" y="190095"/>
                </a:lnTo>
                <a:lnTo>
                  <a:pt x="251807" y="189595"/>
                </a:lnTo>
                <a:lnTo>
                  <a:pt x="245767" y="189262"/>
                </a:lnTo>
                <a:lnTo>
                  <a:pt x="233975" y="188891"/>
                </a:lnTo>
                <a:lnTo>
                  <a:pt x="227212" y="189745"/>
                </a:lnTo>
                <a:lnTo>
                  <a:pt x="219845" y="191267"/>
                </a:lnTo>
                <a:lnTo>
                  <a:pt x="212076" y="193234"/>
                </a:lnTo>
                <a:lnTo>
                  <a:pt x="204992" y="195497"/>
                </a:lnTo>
                <a:lnTo>
                  <a:pt x="198364" y="197959"/>
                </a:lnTo>
                <a:lnTo>
                  <a:pt x="192041" y="200553"/>
                </a:lnTo>
                <a:lnTo>
                  <a:pt x="185920" y="203234"/>
                </a:lnTo>
                <a:lnTo>
                  <a:pt x="174039" y="208754"/>
                </a:lnTo>
                <a:lnTo>
                  <a:pt x="156641" y="217216"/>
                </a:lnTo>
                <a:lnTo>
                  <a:pt x="151843" y="221011"/>
                </a:lnTo>
                <a:lnTo>
                  <a:pt x="143971" y="230307"/>
                </a:lnTo>
                <a:lnTo>
                  <a:pt x="134758" y="238249"/>
                </a:lnTo>
                <a:lnTo>
                  <a:pt x="125266" y="244001"/>
                </a:lnTo>
                <a:lnTo>
                  <a:pt x="117872" y="246558"/>
                </a:lnTo>
                <a:lnTo>
                  <a:pt x="111411" y="250234"/>
                </a:lnTo>
                <a:lnTo>
                  <a:pt x="102418" y="257658"/>
                </a:lnTo>
                <a:lnTo>
                  <a:pt x="99502" y="260355"/>
                </a:lnTo>
                <a:lnTo>
                  <a:pt x="97557" y="263105"/>
                </a:lnTo>
                <a:lnTo>
                  <a:pt x="94181" y="272655"/>
                </a:lnTo>
                <a:lnTo>
                  <a:pt x="94963" y="274163"/>
                </a:lnTo>
                <a:lnTo>
                  <a:pt x="98371" y="278378"/>
                </a:lnTo>
                <a:lnTo>
                  <a:pt x="100614" y="279883"/>
                </a:lnTo>
                <a:lnTo>
                  <a:pt x="105646" y="281555"/>
                </a:lnTo>
                <a:lnTo>
                  <a:pt x="113597" y="282298"/>
                </a:lnTo>
                <a:lnTo>
                  <a:pt x="127959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05"/>
          <p:cNvSpPr/>
          <p:nvPr/>
        </p:nvSpPr>
        <p:spPr>
          <a:xfrm>
            <a:off x="380753" y="3026092"/>
            <a:ext cx="42157" cy="17146"/>
          </a:xfrm>
          <a:custGeom>
            <a:avLst/>
            <a:gdLst/>
            <a:ahLst/>
            <a:cxnLst/>
            <a:rect l="0" t="0" r="0" b="0"/>
            <a:pathLst>
              <a:path w="42157" h="17146">
                <a:moveTo>
                  <a:pt x="16439" y="17145"/>
                </a:moveTo>
                <a:lnTo>
                  <a:pt x="1677" y="17145"/>
                </a:lnTo>
                <a:lnTo>
                  <a:pt x="883" y="16193"/>
                </a:lnTo>
                <a:lnTo>
                  <a:pt x="353" y="14605"/>
                </a:lnTo>
                <a:lnTo>
                  <a:pt x="0" y="12594"/>
                </a:lnTo>
                <a:lnTo>
                  <a:pt x="717" y="10301"/>
                </a:lnTo>
                <a:lnTo>
                  <a:pt x="2148" y="7820"/>
                </a:lnTo>
                <a:lnTo>
                  <a:pt x="4054" y="5213"/>
                </a:lnTo>
                <a:lnTo>
                  <a:pt x="6277" y="3475"/>
                </a:lnTo>
                <a:lnTo>
                  <a:pt x="8712" y="2317"/>
                </a:lnTo>
                <a:lnTo>
                  <a:pt x="11288" y="1545"/>
                </a:lnTo>
                <a:lnTo>
                  <a:pt x="14910" y="1030"/>
                </a:lnTo>
                <a:lnTo>
                  <a:pt x="19230" y="687"/>
                </a:lnTo>
                <a:lnTo>
                  <a:pt x="29331" y="204"/>
                </a:lnTo>
                <a:lnTo>
                  <a:pt x="4215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06"/>
          <p:cNvSpPr/>
          <p:nvPr/>
        </p:nvSpPr>
        <p:spPr>
          <a:xfrm>
            <a:off x="1366390" y="2868437"/>
            <a:ext cx="179038" cy="311776"/>
          </a:xfrm>
          <a:custGeom>
            <a:avLst/>
            <a:gdLst/>
            <a:ahLst/>
            <a:cxnLst/>
            <a:rect l="0" t="0" r="0" b="0"/>
            <a:pathLst>
              <a:path w="179038" h="311776">
                <a:moveTo>
                  <a:pt x="170944" y="20495"/>
                </a:moveTo>
                <a:lnTo>
                  <a:pt x="166394" y="11394"/>
                </a:lnTo>
                <a:lnTo>
                  <a:pt x="161619" y="4385"/>
                </a:lnTo>
                <a:lnTo>
                  <a:pt x="159013" y="1182"/>
                </a:lnTo>
                <a:lnTo>
                  <a:pt x="156322" y="0"/>
                </a:lnTo>
                <a:lnTo>
                  <a:pt x="153577" y="164"/>
                </a:lnTo>
                <a:lnTo>
                  <a:pt x="150793" y="1226"/>
                </a:lnTo>
                <a:lnTo>
                  <a:pt x="147033" y="2887"/>
                </a:lnTo>
                <a:lnTo>
                  <a:pt x="137775" y="7272"/>
                </a:lnTo>
                <a:lnTo>
                  <a:pt x="121852" y="15095"/>
                </a:lnTo>
                <a:lnTo>
                  <a:pt x="116309" y="18800"/>
                </a:lnTo>
                <a:lnTo>
                  <a:pt x="110708" y="23175"/>
                </a:lnTo>
                <a:lnTo>
                  <a:pt x="105069" y="27997"/>
                </a:lnTo>
                <a:lnTo>
                  <a:pt x="98453" y="35021"/>
                </a:lnTo>
                <a:lnTo>
                  <a:pt x="91184" y="43514"/>
                </a:lnTo>
                <a:lnTo>
                  <a:pt x="83481" y="52986"/>
                </a:lnTo>
                <a:lnTo>
                  <a:pt x="76441" y="61206"/>
                </a:lnTo>
                <a:lnTo>
                  <a:pt x="69842" y="68591"/>
                </a:lnTo>
                <a:lnTo>
                  <a:pt x="57430" y="81876"/>
                </a:lnTo>
                <a:lnTo>
                  <a:pt x="45564" y="94131"/>
                </a:lnTo>
                <a:lnTo>
                  <a:pt x="40685" y="100065"/>
                </a:lnTo>
                <a:lnTo>
                  <a:pt x="36480" y="105927"/>
                </a:lnTo>
                <a:lnTo>
                  <a:pt x="32724" y="111740"/>
                </a:lnTo>
                <a:lnTo>
                  <a:pt x="29267" y="118472"/>
                </a:lnTo>
                <a:lnTo>
                  <a:pt x="26011" y="125818"/>
                </a:lnTo>
                <a:lnTo>
                  <a:pt x="22887" y="133573"/>
                </a:lnTo>
                <a:lnTo>
                  <a:pt x="19852" y="140648"/>
                </a:lnTo>
                <a:lnTo>
                  <a:pt x="13940" y="153589"/>
                </a:lnTo>
                <a:lnTo>
                  <a:pt x="11030" y="160659"/>
                </a:lnTo>
                <a:lnTo>
                  <a:pt x="8137" y="168230"/>
                </a:lnTo>
                <a:lnTo>
                  <a:pt x="5256" y="176135"/>
                </a:lnTo>
                <a:lnTo>
                  <a:pt x="3336" y="183310"/>
                </a:lnTo>
                <a:lnTo>
                  <a:pt x="2055" y="189999"/>
                </a:lnTo>
                <a:lnTo>
                  <a:pt x="1202" y="196362"/>
                </a:lnTo>
                <a:lnTo>
                  <a:pt x="632" y="203463"/>
                </a:lnTo>
                <a:lnTo>
                  <a:pt x="253" y="211053"/>
                </a:lnTo>
                <a:lnTo>
                  <a:pt x="0" y="218971"/>
                </a:lnTo>
                <a:lnTo>
                  <a:pt x="784" y="227107"/>
                </a:lnTo>
                <a:lnTo>
                  <a:pt x="2259" y="235389"/>
                </a:lnTo>
                <a:lnTo>
                  <a:pt x="4195" y="243768"/>
                </a:lnTo>
                <a:lnTo>
                  <a:pt x="5486" y="251259"/>
                </a:lnTo>
                <a:lnTo>
                  <a:pt x="6346" y="258158"/>
                </a:lnTo>
                <a:lnTo>
                  <a:pt x="6920" y="264662"/>
                </a:lnTo>
                <a:lnTo>
                  <a:pt x="8254" y="269950"/>
                </a:lnTo>
                <a:lnTo>
                  <a:pt x="12278" y="278367"/>
                </a:lnTo>
                <a:lnTo>
                  <a:pt x="15637" y="282897"/>
                </a:lnTo>
                <a:lnTo>
                  <a:pt x="19781" y="287822"/>
                </a:lnTo>
                <a:lnTo>
                  <a:pt x="28513" y="297422"/>
                </a:lnTo>
                <a:lnTo>
                  <a:pt x="35569" y="304864"/>
                </a:lnTo>
                <a:lnTo>
                  <a:pt x="39737" y="307229"/>
                </a:lnTo>
                <a:lnTo>
                  <a:pt x="44420" y="308806"/>
                </a:lnTo>
                <a:lnTo>
                  <a:pt x="49447" y="309857"/>
                </a:lnTo>
                <a:lnTo>
                  <a:pt x="54704" y="310558"/>
                </a:lnTo>
                <a:lnTo>
                  <a:pt x="60113" y="311026"/>
                </a:lnTo>
                <a:lnTo>
                  <a:pt x="70251" y="311545"/>
                </a:lnTo>
                <a:lnTo>
                  <a:pt x="77932" y="311775"/>
                </a:lnTo>
                <a:lnTo>
                  <a:pt x="82266" y="310885"/>
                </a:lnTo>
                <a:lnTo>
                  <a:pt x="87061" y="309338"/>
                </a:lnTo>
                <a:lnTo>
                  <a:pt x="92162" y="307355"/>
                </a:lnTo>
                <a:lnTo>
                  <a:pt x="96515" y="305080"/>
                </a:lnTo>
                <a:lnTo>
                  <a:pt x="100370" y="302611"/>
                </a:lnTo>
                <a:lnTo>
                  <a:pt x="103892" y="300012"/>
                </a:lnTo>
                <a:lnTo>
                  <a:pt x="108146" y="298280"/>
                </a:lnTo>
                <a:lnTo>
                  <a:pt x="112886" y="297125"/>
                </a:lnTo>
                <a:lnTo>
                  <a:pt x="117951" y="296355"/>
                </a:lnTo>
                <a:lnTo>
                  <a:pt x="122281" y="294889"/>
                </a:lnTo>
                <a:lnTo>
                  <a:pt x="126119" y="292959"/>
                </a:lnTo>
                <a:lnTo>
                  <a:pt x="129631" y="290721"/>
                </a:lnTo>
                <a:lnTo>
                  <a:pt x="132925" y="288276"/>
                </a:lnTo>
                <a:lnTo>
                  <a:pt x="136073" y="285693"/>
                </a:lnTo>
                <a:lnTo>
                  <a:pt x="139124" y="283019"/>
                </a:lnTo>
                <a:lnTo>
                  <a:pt x="143064" y="280283"/>
                </a:lnTo>
                <a:lnTo>
                  <a:pt x="147595" y="277507"/>
                </a:lnTo>
                <a:lnTo>
                  <a:pt x="152520" y="274704"/>
                </a:lnTo>
                <a:lnTo>
                  <a:pt x="155804" y="270930"/>
                </a:lnTo>
                <a:lnTo>
                  <a:pt x="157994" y="266510"/>
                </a:lnTo>
                <a:lnTo>
                  <a:pt x="161379" y="257470"/>
                </a:lnTo>
                <a:lnTo>
                  <a:pt x="166058" y="250277"/>
                </a:lnTo>
                <a:lnTo>
                  <a:pt x="171313" y="243905"/>
                </a:lnTo>
                <a:lnTo>
                  <a:pt x="174047" y="240873"/>
                </a:lnTo>
                <a:lnTo>
                  <a:pt x="175871" y="236946"/>
                </a:lnTo>
                <a:lnTo>
                  <a:pt x="177896" y="227503"/>
                </a:lnTo>
                <a:lnTo>
                  <a:pt x="178797" y="219496"/>
                </a:lnTo>
                <a:lnTo>
                  <a:pt x="179037" y="216028"/>
                </a:lnTo>
                <a:lnTo>
                  <a:pt x="178244" y="212763"/>
                </a:lnTo>
                <a:lnTo>
                  <a:pt x="174824" y="206595"/>
                </a:lnTo>
                <a:lnTo>
                  <a:pt x="170129" y="200678"/>
                </a:lnTo>
                <a:lnTo>
                  <a:pt x="167543" y="197767"/>
                </a:lnTo>
                <a:lnTo>
                  <a:pt x="163914" y="195827"/>
                </a:lnTo>
                <a:lnTo>
                  <a:pt x="159590" y="194533"/>
                </a:lnTo>
                <a:lnTo>
                  <a:pt x="154802" y="193670"/>
                </a:lnTo>
                <a:lnTo>
                  <a:pt x="149706" y="193095"/>
                </a:lnTo>
                <a:lnTo>
                  <a:pt x="144403" y="192712"/>
                </a:lnTo>
                <a:lnTo>
                  <a:pt x="138963" y="192456"/>
                </a:lnTo>
                <a:lnTo>
                  <a:pt x="133431" y="193238"/>
                </a:lnTo>
                <a:lnTo>
                  <a:pt x="127838" y="194712"/>
                </a:lnTo>
                <a:lnTo>
                  <a:pt x="122204" y="196648"/>
                </a:lnTo>
                <a:lnTo>
                  <a:pt x="116543" y="197938"/>
                </a:lnTo>
                <a:lnTo>
                  <a:pt x="110865" y="198797"/>
                </a:lnTo>
                <a:lnTo>
                  <a:pt x="105174" y="199371"/>
                </a:lnTo>
                <a:lnTo>
                  <a:pt x="97570" y="201658"/>
                </a:lnTo>
                <a:lnTo>
                  <a:pt x="88690" y="205088"/>
                </a:lnTo>
                <a:lnTo>
                  <a:pt x="70570" y="213026"/>
                </a:lnTo>
                <a:lnTo>
                  <a:pt x="56166" y="219730"/>
                </a:lnTo>
                <a:lnTo>
                  <a:pt x="50611" y="222851"/>
                </a:lnTo>
                <a:lnTo>
                  <a:pt x="45954" y="225884"/>
                </a:lnTo>
                <a:lnTo>
                  <a:pt x="41898" y="228858"/>
                </a:lnTo>
                <a:lnTo>
                  <a:pt x="37288" y="232746"/>
                </a:lnTo>
                <a:lnTo>
                  <a:pt x="32310" y="237243"/>
                </a:lnTo>
                <a:lnTo>
                  <a:pt x="27087" y="242146"/>
                </a:lnTo>
                <a:lnTo>
                  <a:pt x="23604" y="246368"/>
                </a:lnTo>
                <a:lnTo>
                  <a:pt x="19735" y="253598"/>
                </a:lnTo>
                <a:lnTo>
                  <a:pt x="18015" y="259986"/>
                </a:lnTo>
                <a:lnTo>
                  <a:pt x="17557" y="263023"/>
                </a:lnTo>
                <a:lnTo>
                  <a:pt x="18203" y="265048"/>
                </a:lnTo>
                <a:lnTo>
                  <a:pt x="19587" y="266398"/>
                </a:lnTo>
                <a:lnTo>
                  <a:pt x="25212" y="2690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07"/>
          <p:cNvSpPr/>
          <p:nvPr/>
        </p:nvSpPr>
        <p:spPr>
          <a:xfrm>
            <a:off x="1692831" y="2991802"/>
            <a:ext cx="15954" cy="42863"/>
          </a:xfrm>
          <a:custGeom>
            <a:avLst/>
            <a:gdLst/>
            <a:ahLst/>
            <a:cxnLst/>
            <a:rect l="0" t="0" r="0" b="0"/>
            <a:pathLst>
              <a:path w="15954" h="42863">
                <a:moveTo>
                  <a:pt x="7381" y="42862"/>
                </a:moveTo>
                <a:lnTo>
                  <a:pt x="2830" y="42862"/>
                </a:lnTo>
                <a:lnTo>
                  <a:pt x="1489" y="41910"/>
                </a:lnTo>
                <a:lnTo>
                  <a:pt x="596" y="40323"/>
                </a:lnTo>
                <a:lnTo>
                  <a:pt x="0" y="38312"/>
                </a:lnTo>
                <a:lnTo>
                  <a:pt x="555" y="36018"/>
                </a:lnTo>
                <a:lnTo>
                  <a:pt x="1878" y="33537"/>
                </a:lnTo>
                <a:lnTo>
                  <a:pt x="3712" y="30931"/>
                </a:lnTo>
                <a:lnTo>
                  <a:pt x="4935" y="27288"/>
                </a:lnTo>
                <a:lnTo>
                  <a:pt x="5750" y="22955"/>
                </a:lnTo>
                <a:lnTo>
                  <a:pt x="1595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08"/>
          <p:cNvSpPr/>
          <p:nvPr/>
        </p:nvSpPr>
        <p:spPr>
          <a:xfrm>
            <a:off x="397192" y="1740257"/>
            <a:ext cx="31821" cy="59969"/>
          </a:xfrm>
          <a:custGeom>
            <a:avLst/>
            <a:gdLst/>
            <a:ahLst/>
            <a:cxnLst/>
            <a:rect l="0" t="0" r="0" b="0"/>
            <a:pathLst>
              <a:path w="31821" h="59969">
                <a:moveTo>
                  <a:pt x="25717" y="59968"/>
                </a:moveTo>
                <a:lnTo>
                  <a:pt x="10956" y="45206"/>
                </a:lnTo>
                <a:lnTo>
                  <a:pt x="11114" y="42506"/>
                </a:lnTo>
                <a:lnTo>
                  <a:pt x="12172" y="38802"/>
                </a:lnTo>
                <a:lnTo>
                  <a:pt x="13829" y="34427"/>
                </a:lnTo>
                <a:lnTo>
                  <a:pt x="14935" y="30558"/>
                </a:lnTo>
                <a:lnTo>
                  <a:pt x="15671" y="27026"/>
                </a:lnTo>
                <a:lnTo>
                  <a:pt x="16163" y="23719"/>
                </a:lnTo>
                <a:lnTo>
                  <a:pt x="18395" y="18657"/>
                </a:lnTo>
                <a:lnTo>
                  <a:pt x="21788" y="12425"/>
                </a:lnTo>
                <a:lnTo>
                  <a:pt x="25956" y="5412"/>
                </a:lnTo>
                <a:lnTo>
                  <a:pt x="28734" y="1690"/>
                </a:lnTo>
                <a:lnTo>
                  <a:pt x="30586" y="161"/>
                </a:lnTo>
                <a:lnTo>
                  <a:pt x="31820" y="94"/>
                </a:lnTo>
                <a:lnTo>
                  <a:pt x="30739" y="49"/>
                </a:lnTo>
                <a:lnTo>
                  <a:pt x="24457" y="0"/>
                </a:lnTo>
                <a:lnTo>
                  <a:pt x="22019" y="939"/>
                </a:lnTo>
                <a:lnTo>
                  <a:pt x="20395" y="2518"/>
                </a:lnTo>
                <a:lnTo>
                  <a:pt x="19311" y="4523"/>
                </a:lnTo>
                <a:lnTo>
                  <a:pt x="17637" y="6812"/>
                </a:lnTo>
                <a:lnTo>
                  <a:pt x="15568" y="9290"/>
                </a:lnTo>
                <a:lnTo>
                  <a:pt x="13236" y="11895"/>
                </a:lnTo>
                <a:lnTo>
                  <a:pt x="8105" y="17330"/>
                </a:lnTo>
                <a:lnTo>
                  <a:pt x="0" y="256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09"/>
          <p:cNvSpPr/>
          <p:nvPr/>
        </p:nvSpPr>
        <p:spPr>
          <a:xfrm>
            <a:off x="1323022" y="1517716"/>
            <a:ext cx="94298" cy="16762"/>
          </a:xfrm>
          <a:custGeom>
            <a:avLst/>
            <a:gdLst/>
            <a:ahLst/>
            <a:cxnLst/>
            <a:rect l="0" t="0" r="0" b="0"/>
            <a:pathLst>
              <a:path w="94298" h="16762">
                <a:moveTo>
                  <a:pt x="0" y="16761"/>
                </a:moveTo>
                <a:lnTo>
                  <a:pt x="19313" y="16761"/>
                </a:lnTo>
                <a:lnTo>
                  <a:pt x="24305" y="15809"/>
                </a:lnTo>
                <a:lnTo>
                  <a:pt x="30491" y="14221"/>
                </a:lnTo>
                <a:lnTo>
                  <a:pt x="37472" y="12210"/>
                </a:lnTo>
                <a:lnTo>
                  <a:pt x="44032" y="10870"/>
                </a:lnTo>
                <a:lnTo>
                  <a:pt x="50309" y="9976"/>
                </a:lnTo>
                <a:lnTo>
                  <a:pt x="56400" y="9380"/>
                </a:lnTo>
                <a:lnTo>
                  <a:pt x="61412" y="8030"/>
                </a:lnTo>
                <a:lnTo>
                  <a:pt x="65706" y="6178"/>
                </a:lnTo>
                <a:lnTo>
                  <a:pt x="69522" y="3991"/>
                </a:lnTo>
                <a:lnTo>
                  <a:pt x="73018" y="2533"/>
                </a:lnTo>
                <a:lnTo>
                  <a:pt x="76301" y="1560"/>
                </a:lnTo>
                <a:lnTo>
                  <a:pt x="79442" y="912"/>
                </a:lnTo>
                <a:lnTo>
                  <a:pt x="82489" y="480"/>
                </a:lnTo>
                <a:lnTo>
                  <a:pt x="85473" y="192"/>
                </a:lnTo>
                <a:lnTo>
                  <a:pt x="88414" y="0"/>
                </a:lnTo>
                <a:lnTo>
                  <a:pt x="90375" y="825"/>
                </a:lnTo>
                <a:lnTo>
                  <a:pt x="91683" y="2327"/>
                </a:lnTo>
                <a:lnTo>
                  <a:pt x="92554" y="4281"/>
                </a:lnTo>
                <a:lnTo>
                  <a:pt x="93135" y="6536"/>
                </a:lnTo>
                <a:lnTo>
                  <a:pt x="93523" y="8992"/>
                </a:lnTo>
                <a:lnTo>
                  <a:pt x="94297" y="167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10"/>
          <p:cNvSpPr/>
          <p:nvPr/>
        </p:nvSpPr>
        <p:spPr>
          <a:xfrm>
            <a:off x="2524717" y="1603057"/>
            <a:ext cx="31089" cy="51436"/>
          </a:xfrm>
          <a:custGeom>
            <a:avLst/>
            <a:gdLst/>
            <a:ahLst/>
            <a:cxnLst/>
            <a:rect l="0" t="0" r="0" b="0"/>
            <a:pathLst>
              <a:path w="31089" h="51436">
                <a:moveTo>
                  <a:pt x="15600" y="0"/>
                </a:moveTo>
                <a:lnTo>
                  <a:pt x="15600" y="9102"/>
                </a:lnTo>
                <a:lnTo>
                  <a:pt x="14647" y="12735"/>
                </a:lnTo>
                <a:lnTo>
                  <a:pt x="13060" y="16110"/>
                </a:lnTo>
                <a:lnTo>
                  <a:pt x="11049" y="19313"/>
                </a:lnTo>
                <a:lnTo>
                  <a:pt x="8756" y="21448"/>
                </a:lnTo>
                <a:lnTo>
                  <a:pt x="6275" y="22871"/>
                </a:lnTo>
                <a:lnTo>
                  <a:pt x="3668" y="23820"/>
                </a:lnTo>
                <a:lnTo>
                  <a:pt x="1930" y="25405"/>
                </a:lnTo>
                <a:lnTo>
                  <a:pt x="772" y="27414"/>
                </a:lnTo>
                <a:lnTo>
                  <a:pt x="0" y="29706"/>
                </a:lnTo>
                <a:lnTo>
                  <a:pt x="437" y="31234"/>
                </a:lnTo>
                <a:lnTo>
                  <a:pt x="1681" y="32253"/>
                </a:lnTo>
                <a:lnTo>
                  <a:pt x="3463" y="32932"/>
                </a:lnTo>
                <a:lnTo>
                  <a:pt x="4652" y="32432"/>
                </a:lnTo>
                <a:lnTo>
                  <a:pt x="5443" y="31146"/>
                </a:lnTo>
                <a:lnTo>
                  <a:pt x="5972" y="29337"/>
                </a:lnTo>
                <a:lnTo>
                  <a:pt x="7276" y="28130"/>
                </a:lnTo>
                <a:lnTo>
                  <a:pt x="9098" y="27326"/>
                </a:lnTo>
                <a:lnTo>
                  <a:pt x="11265" y="26790"/>
                </a:lnTo>
                <a:lnTo>
                  <a:pt x="13663" y="26432"/>
                </a:lnTo>
                <a:lnTo>
                  <a:pt x="16214" y="26194"/>
                </a:lnTo>
                <a:lnTo>
                  <a:pt x="18867" y="26035"/>
                </a:lnTo>
                <a:lnTo>
                  <a:pt x="21588" y="26882"/>
                </a:lnTo>
                <a:lnTo>
                  <a:pt x="24354" y="28399"/>
                </a:lnTo>
                <a:lnTo>
                  <a:pt x="27151" y="30363"/>
                </a:lnTo>
                <a:lnTo>
                  <a:pt x="29016" y="32624"/>
                </a:lnTo>
                <a:lnTo>
                  <a:pt x="30259" y="35085"/>
                </a:lnTo>
                <a:lnTo>
                  <a:pt x="31088" y="37677"/>
                </a:lnTo>
                <a:lnTo>
                  <a:pt x="30688" y="40358"/>
                </a:lnTo>
                <a:lnTo>
                  <a:pt x="29468" y="43098"/>
                </a:lnTo>
                <a:lnTo>
                  <a:pt x="24172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11"/>
          <p:cNvSpPr/>
          <p:nvPr/>
        </p:nvSpPr>
        <p:spPr>
          <a:xfrm>
            <a:off x="2257949" y="2923222"/>
            <a:ext cx="178032" cy="281507"/>
          </a:xfrm>
          <a:custGeom>
            <a:avLst/>
            <a:gdLst/>
            <a:ahLst/>
            <a:cxnLst/>
            <a:rect l="0" t="0" r="0" b="0"/>
            <a:pathLst>
              <a:path w="178032" h="281507">
                <a:moveTo>
                  <a:pt x="153780" y="0"/>
                </a:moveTo>
                <a:lnTo>
                  <a:pt x="115155" y="19313"/>
                </a:lnTo>
                <a:lnTo>
                  <a:pt x="109933" y="23352"/>
                </a:lnTo>
                <a:lnTo>
                  <a:pt x="105499" y="27951"/>
                </a:lnTo>
                <a:lnTo>
                  <a:pt x="101590" y="32921"/>
                </a:lnTo>
                <a:lnTo>
                  <a:pt x="93269" y="41950"/>
                </a:lnTo>
                <a:lnTo>
                  <a:pt x="68784" y="67222"/>
                </a:lnTo>
                <a:lnTo>
                  <a:pt x="58064" y="79105"/>
                </a:lnTo>
                <a:lnTo>
                  <a:pt x="49012" y="89884"/>
                </a:lnTo>
                <a:lnTo>
                  <a:pt x="41072" y="99928"/>
                </a:lnTo>
                <a:lnTo>
                  <a:pt x="34827" y="109481"/>
                </a:lnTo>
                <a:lnTo>
                  <a:pt x="29710" y="118708"/>
                </a:lnTo>
                <a:lnTo>
                  <a:pt x="14655" y="149496"/>
                </a:lnTo>
                <a:lnTo>
                  <a:pt x="11500" y="156814"/>
                </a:lnTo>
                <a:lnTo>
                  <a:pt x="8445" y="164550"/>
                </a:lnTo>
                <a:lnTo>
                  <a:pt x="5455" y="172565"/>
                </a:lnTo>
                <a:lnTo>
                  <a:pt x="3462" y="183623"/>
                </a:lnTo>
                <a:lnTo>
                  <a:pt x="2133" y="196711"/>
                </a:lnTo>
                <a:lnTo>
                  <a:pt x="263" y="229735"/>
                </a:lnTo>
                <a:lnTo>
                  <a:pt x="0" y="236024"/>
                </a:lnTo>
                <a:lnTo>
                  <a:pt x="778" y="242122"/>
                </a:lnTo>
                <a:lnTo>
                  <a:pt x="2249" y="248092"/>
                </a:lnTo>
                <a:lnTo>
                  <a:pt x="4182" y="253977"/>
                </a:lnTo>
                <a:lnTo>
                  <a:pt x="6423" y="258853"/>
                </a:lnTo>
                <a:lnTo>
                  <a:pt x="11453" y="266811"/>
                </a:lnTo>
                <a:lnTo>
                  <a:pt x="15081" y="269314"/>
                </a:lnTo>
                <a:lnTo>
                  <a:pt x="19404" y="270983"/>
                </a:lnTo>
                <a:lnTo>
                  <a:pt x="24191" y="272095"/>
                </a:lnTo>
                <a:lnTo>
                  <a:pt x="30240" y="273789"/>
                </a:lnTo>
                <a:lnTo>
                  <a:pt x="44581" y="278212"/>
                </a:lnTo>
                <a:lnTo>
                  <a:pt x="50501" y="279772"/>
                </a:lnTo>
                <a:lnTo>
                  <a:pt x="55400" y="280812"/>
                </a:lnTo>
                <a:lnTo>
                  <a:pt x="59619" y="281506"/>
                </a:lnTo>
                <a:lnTo>
                  <a:pt x="64336" y="281015"/>
                </a:lnTo>
                <a:lnTo>
                  <a:pt x="69386" y="279736"/>
                </a:lnTo>
                <a:lnTo>
                  <a:pt x="74657" y="277931"/>
                </a:lnTo>
                <a:lnTo>
                  <a:pt x="80077" y="276727"/>
                </a:lnTo>
                <a:lnTo>
                  <a:pt x="85595" y="275925"/>
                </a:lnTo>
                <a:lnTo>
                  <a:pt x="91178" y="275390"/>
                </a:lnTo>
                <a:lnTo>
                  <a:pt x="96806" y="274081"/>
                </a:lnTo>
                <a:lnTo>
                  <a:pt x="102462" y="272256"/>
                </a:lnTo>
                <a:lnTo>
                  <a:pt x="108138" y="270086"/>
                </a:lnTo>
                <a:lnTo>
                  <a:pt x="114780" y="266735"/>
                </a:lnTo>
                <a:lnTo>
                  <a:pt x="122065" y="262596"/>
                </a:lnTo>
                <a:lnTo>
                  <a:pt x="129779" y="257931"/>
                </a:lnTo>
                <a:lnTo>
                  <a:pt x="135875" y="253869"/>
                </a:lnTo>
                <a:lnTo>
                  <a:pt x="140891" y="250209"/>
                </a:lnTo>
                <a:lnTo>
                  <a:pt x="145187" y="246816"/>
                </a:lnTo>
                <a:lnTo>
                  <a:pt x="149957" y="242649"/>
                </a:lnTo>
                <a:lnTo>
                  <a:pt x="155041" y="237966"/>
                </a:lnTo>
                <a:lnTo>
                  <a:pt x="160336" y="232939"/>
                </a:lnTo>
                <a:lnTo>
                  <a:pt x="163866" y="228635"/>
                </a:lnTo>
                <a:lnTo>
                  <a:pt x="169786" y="218027"/>
                </a:lnTo>
                <a:lnTo>
                  <a:pt x="174547" y="211836"/>
                </a:lnTo>
                <a:lnTo>
                  <a:pt x="176197" y="208851"/>
                </a:lnTo>
                <a:lnTo>
                  <a:pt x="178031" y="202995"/>
                </a:lnTo>
                <a:lnTo>
                  <a:pt x="177568" y="200100"/>
                </a:lnTo>
                <a:lnTo>
                  <a:pt x="174513" y="194343"/>
                </a:lnTo>
                <a:lnTo>
                  <a:pt x="172364" y="192427"/>
                </a:lnTo>
                <a:lnTo>
                  <a:pt x="169980" y="191150"/>
                </a:lnTo>
                <a:lnTo>
                  <a:pt x="163860" y="189100"/>
                </a:lnTo>
                <a:lnTo>
                  <a:pt x="161452" y="188932"/>
                </a:lnTo>
                <a:lnTo>
                  <a:pt x="157943" y="188820"/>
                </a:lnTo>
                <a:lnTo>
                  <a:pt x="143173" y="188639"/>
                </a:lnTo>
                <a:lnTo>
                  <a:pt x="140041" y="189577"/>
                </a:lnTo>
                <a:lnTo>
                  <a:pt x="137001" y="191155"/>
                </a:lnTo>
                <a:lnTo>
                  <a:pt x="134021" y="193159"/>
                </a:lnTo>
                <a:lnTo>
                  <a:pt x="131083" y="195448"/>
                </a:lnTo>
                <a:lnTo>
                  <a:pt x="128171" y="197926"/>
                </a:lnTo>
                <a:lnTo>
                  <a:pt x="125278" y="200531"/>
                </a:lnTo>
                <a:lnTo>
                  <a:pt x="120491" y="204172"/>
                </a:lnTo>
                <a:lnTo>
                  <a:pt x="107553" y="213298"/>
                </a:lnTo>
                <a:lnTo>
                  <a:pt x="102007" y="217446"/>
                </a:lnTo>
                <a:lnTo>
                  <a:pt x="97357" y="221164"/>
                </a:lnTo>
                <a:lnTo>
                  <a:pt x="93305" y="224595"/>
                </a:lnTo>
                <a:lnTo>
                  <a:pt x="90603" y="227835"/>
                </a:lnTo>
                <a:lnTo>
                  <a:pt x="85849" y="236946"/>
                </a:lnTo>
                <a:lnTo>
                  <a:pt x="81361" y="242787"/>
                </a:lnTo>
                <a:lnTo>
                  <a:pt x="79784" y="246631"/>
                </a:lnTo>
                <a:lnTo>
                  <a:pt x="78732" y="251098"/>
                </a:lnTo>
                <a:lnTo>
                  <a:pt x="76628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12"/>
          <p:cNvSpPr/>
          <p:nvPr/>
        </p:nvSpPr>
        <p:spPr>
          <a:xfrm>
            <a:off x="2557462" y="3111817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0" y="17145"/>
                </a:moveTo>
                <a:lnTo>
                  <a:pt x="0" y="9764"/>
                </a:lnTo>
                <a:lnTo>
                  <a:pt x="952" y="8415"/>
                </a:lnTo>
                <a:lnTo>
                  <a:pt x="2540" y="6562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13"/>
          <p:cNvSpPr/>
          <p:nvPr/>
        </p:nvSpPr>
        <p:spPr>
          <a:xfrm>
            <a:off x="2566034" y="311181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14"/>
          <p:cNvSpPr/>
          <p:nvPr/>
        </p:nvSpPr>
        <p:spPr>
          <a:xfrm>
            <a:off x="1691639" y="3026092"/>
            <a:ext cx="42864" cy="36749"/>
          </a:xfrm>
          <a:custGeom>
            <a:avLst/>
            <a:gdLst/>
            <a:ahLst/>
            <a:cxnLst/>
            <a:rect l="0" t="0" r="0" b="0"/>
            <a:pathLst>
              <a:path w="42864" h="36749">
                <a:moveTo>
                  <a:pt x="0" y="25718"/>
                </a:moveTo>
                <a:lnTo>
                  <a:pt x="0" y="34819"/>
                </a:lnTo>
                <a:lnTo>
                  <a:pt x="953" y="36548"/>
                </a:lnTo>
                <a:lnTo>
                  <a:pt x="2540" y="36748"/>
                </a:lnTo>
                <a:lnTo>
                  <a:pt x="7381" y="34776"/>
                </a:lnTo>
                <a:lnTo>
                  <a:pt x="8731" y="33661"/>
                </a:lnTo>
                <a:lnTo>
                  <a:pt x="10583" y="31966"/>
                </a:lnTo>
                <a:lnTo>
                  <a:pt x="12771" y="29883"/>
                </a:lnTo>
                <a:lnTo>
                  <a:pt x="15182" y="28495"/>
                </a:lnTo>
                <a:lnTo>
                  <a:pt x="17741" y="27569"/>
                </a:lnTo>
                <a:lnTo>
                  <a:pt x="20400" y="26952"/>
                </a:lnTo>
                <a:lnTo>
                  <a:pt x="23125" y="25588"/>
                </a:lnTo>
                <a:lnTo>
                  <a:pt x="25894" y="23726"/>
                </a:lnTo>
                <a:lnTo>
                  <a:pt x="28693" y="21532"/>
                </a:lnTo>
                <a:lnTo>
                  <a:pt x="30559" y="19117"/>
                </a:lnTo>
                <a:lnTo>
                  <a:pt x="31803" y="16555"/>
                </a:lnTo>
                <a:lnTo>
                  <a:pt x="32632" y="13894"/>
                </a:lnTo>
                <a:lnTo>
                  <a:pt x="34137" y="12120"/>
                </a:lnTo>
                <a:lnTo>
                  <a:pt x="36093" y="10938"/>
                </a:lnTo>
                <a:lnTo>
                  <a:pt x="38350" y="10149"/>
                </a:lnTo>
                <a:lnTo>
                  <a:pt x="39854" y="8671"/>
                </a:lnTo>
                <a:lnTo>
                  <a:pt x="40857" y="6733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15"/>
          <p:cNvSpPr/>
          <p:nvPr/>
        </p:nvSpPr>
        <p:spPr>
          <a:xfrm>
            <a:off x="4127421" y="3026092"/>
            <a:ext cx="24527" cy="257176"/>
          </a:xfrm>
          <a:custGeom>
            <a:avLst/>
            <a:gdLst/>
            <a:ahLst/>
            <a:cxnLst/>
            <a:rect l="0" t="0" r="0" b="0"/>
            <a:pathLst>
              <a:path w="24527" h="257176">
                <a:moveTo>
                  <a:pt x="24526" y="0"/>
                </a:moveTo>
                <a:lnTo>
                  <a:pt x="17145" y="7381"/>
                </a:lnTo>
                <a:lnTo>
                  <a:pt x="15795" y="12541"/>
                </a:lnTo>
                <a:lnTo>
                  <a:pt x="11756" y="30974"/>
                </a:lnTo>
                <a:lnTo>
                  <a:pt x="10297" y="39699"/>
                </a:lnTo>
                <a:lnTo>
                  <a:pt x="9325" y="47421"/>
                </a:lnTo>
                <a:lnTo>
                  <a:pt x="8678" y="54474"/>
                </a:lnTo>
                <a:lnTo>
                  <a:pt x="8245" y="62034"/>
                </a:lnTo>
                <a:lnTo>
                  <a:pt x="7765" y="78053"/>
                </a:lnTo>
                <a:lnTo>
                  <a:pt x="7432" y="110809"/>
                </a:lnTo>
                <a:lnTo>
                  <a:pt x="7382" y="195945"/>
                </a:lnTo>
                <a:lnTo>
                  <a:pt x="6429" y="202068"/>
                </a:lnTo>
                <a:lnTo>
                  <a:pt x="4841" y="209007"/>
                </a:lnTo>
                <a:lnTo>
                  <a:pt x="2831" y="216490"/>
                </a:lnTo>
                <a:lnTo>
                  <a:pt x="1490" y="222432"/>
                </a:lnTo>
                <a:lnTo>
                  <a:pt x="596" y="227345"/>
                </a:lnTo>
                <a:lnTo>
                  <a:pt x="0" y="231574"/>
                </a:lnTo>
                <a:lnTo>
                  <a:pt x="556" y="236298"/>
                </a:lnTo>
                <a:lnTo>
                  <a:pt x="1878" y="241352"/>
                </a:lnTo>
                <a:lnTo>
                  <a:pt x="7381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16"/>
          <p:cNvSpPr/>
          <p:nvPr/>
        </p:nvSpPr>
        <p:spPr>
          <a:xfrm>
            <a:off x="4169092" y="3060500"/>
            <a:ext cx="171451" cy="196697"/>
          </a:xfrm>
          <a:custGeom>
            <a:avLst/>
            <a:gdLst/>
            <a:ahLst/>
            <a:cxnLst/>
            <a:rect l="0" t="0" r="0" b="0"/>
            <a:pathLst>
              <a:path w="171451" h="196697">
                <a:moveTo>
                  <a:pt x="0" y="51317"/>
                </a:moveTo>
                <a:lnTo>
                  <a:pt x="4551" y="42216"/>
                </a:lnTo>
                <a:lnTo>
                  <a:pt x="6844" y="38582"/>
                </a:lnTo>
                <a:lnTo>
                  <a:pt x="9325" y="35207"/>
                </a:lnTo>
                <a:lnTo>
                  <a:pt x="11932" y="32004"/>
                </a:lnTo>
                <a:lnTo>
                  <a:pt x="14622" y="28917"/>
                </a:lnTo>
                <a:lnTo>
                  <a:pt x="17368" y="25906"/>
                </a:lnTo>
                <a:lnTo>
                  <a:pt x="22959" y="20021"/>
                </a:lnTo>
                <a:lnTo>
                  <a:pt x="28619" y="14230"/>
                </a:lnTo>
                <a:lnTo>
                  <a:pt x="31462" y="12305"/>
                </a:lnTo>
                <a:lnTo>
                  <a:pt x="34310" y="11022"/>
                </a:lnTo>
                <a:lnTo>
                  <a:pt x="37160" y="10166"/>
                </a:lnTo>
                <a:lnTo>
                  <a:pt x="40966" y="8643"/>
                </a:lnTo>
                <a:lnTo>
                  <a:pt x="45408" y="6675"/>
                </a:lnTo>
                <a:lnTo>
                  <a:pt x="50275" y="4411"/>
                </a:lnTo>
                <a:lnTo>
                  <a:pt x="55424" y="2901"/>
                </a:lnTo>
                <a:lnTo>
                  <a:pt x="60762" y="1895"/>
                </a:lnTo>
                <a:lnTo>
                  <a:pt x="66225" y="1224"/>
                </a:lnTo>
                <a:lnTo>
                  <a:pt x="70820" y="777"/>
                </a:lnTo>
                <a:lnTo>
                  <a:pt x="74836" y="479"/>
                </a:lnTo>
                <a:lnTo>
                  <a:pt x="78466" y="280"/>
                </a:lnTo>
                <a:lnTo>
                  <a:pt x="92659" y="59"/>
                </a:lnTo>
                <a:lnTo>
                  <a:pt x="101777" y="0"/>
                </a:lnTo>
                <a:lnTo>
                  <a:pt x="108809" y="913"/>
                </a:lnTo>
                <a:lnTo>
                  <a:pt x="114450" y="2474"/>
                </a:lnTo>
                <a:lnTo>
                  <a:pt x="119162" y="4468"/>
                </a:lnTo>
                <a:lnTo>
                  <a:pt x="123256" y="6749"/>
                </a:lnTo>
                <a:lnTo>
                  <a:pt x="126938" y="9223"/>
                </a:lnTo>
                <a:lnTo>
                  <a:pt x="130345" y="11824"/>
                </a:lnTo>
                <a:lnTo>
                  <a:pt x="132617" y="14511"/>
                </a:lnTo>
                <a:lnTo>
                  <a:pt x="134132" y="17255"/>
                </a:lnTo>
                <a:lnTo>
                  <a:pt x="135814" y="22843"/>
                </a:lnTo>
                <a:lnTo>
                  <a:pt x="136562" y="28502"/>
                </a:lnTo>
                <a:lnTo>
                  <a:pt x="135809" y="33250"/>
                </a:lnTo>
                <a:lnTo>
                  <a:pt x="134355" y="39272"/>
                </a:lnTo>
                <a:lnTo>
                  <a:pt x="132432" y="46144"/>
                </a:lnTo>
                <a:lnTo>
                  <a:pt x="129246" y="52631"/>
                </a:lnTo>
                <a:lnTo>
                  <a:pt x="125216" y="58861"/>
                </a:lnTo>
                <a:lnTo>
                  <a:pt x="120625" y="64919"/>
                </a:lnTo>
                <a:lnTo>
                  <a:pt x="116611" y="69910"/>
                </a:lnTo>
                <a:lnTo>
                  <a:pt x="112983" y="74190"/>
                </a:lnTo>
                <a:lnTo>
                  <a:pt x="109613" y="77996"/>
                </a:lnTo>
                <a:lnTo>
                  <a:pt x="100786" y="87304"/>
                </a:lnTo>
                <a:lnTo>
                  <a:pt x="95766" y="92453"/>
                </a:lnTo>
                <a:lnTo>
                  <a:pt x="91467" y="97791"/>
                </a:lnTo>
                <a:lnTo>
                  <a:pt x="87648" y="103255"/>
                </a:lnTo>
                <a:lnTo>
                  <a:pt x="84149" y="108802"/>
                </a:lnTo>
                <a:lnTo>
                  <a:pt x="79912" y="114406"/>
                </a:lnTo>
                <a:lnTo>
                  <a:pt x="75182" y="120046"/>
                </a:lnTo>
                <a:lnTo>
                  <a:pt x="70124" y="125711"/>
                </a:lnTo>
                <a:lnTo>
                  <a:pt x="56884" y="139626"/>
                </a:lnTo>
                <a:lnTo>
                  <a:pt x="49353" y="147338"/>
                </a:lnTo>
                <a:lnTo>
                  <a:pt x="43379" y="152478"/>
                </a:lnTo>
                <a:lnTo>
                  <a:pt x="38444" y="155905"/>
                </a:lnTo>
                <a:lnTo>
                  <a:pt x="34202" y="158190"/>
                </a:lnTo>
                <a:lnTo>
                  <a:pt x="31374" y="160666"/>
                </a:lnTo>
                <a:lnTo>
                  <a:pt x="29488" y="163269"/>
                </a:lnTo>
                <a:lnTo>
                  <a:pt x="26462" y="169739"/>
                </a:lnTo>
                <a:lnTo>
                  <a:pt x="25938" y="175411"/>
                </a:lnTo>
                <a:lnTo>
                  <a:pt x="26817" y="176909"/>
                </a:lnTo>
                <a:lnTo>
                  <a:pt x="28356" y="177907"/>
                </a:lnTo>
                <a:lnTo>
                  <a:pt x="30334" y="178573"/>
                </a:lnTo>
                <a:lnTo>
                  <a:pt x="35072" y="181853"/>
                </a:lnTo>
                <a:lnTo>
                  <a:pt x="37669" y="184061"/>
                </a:lnTo>
                <a:lnTo>
                  <a:pt x="41305" y="185533"/>
                </a:lnTo>
                <a:lnTo>
                  <a:pt x="45634" y="186514"/>
                </a:lnTo>
                <a:lnTo>
                  <a:pt x="57169" y="188089"/>
                </a:lnTo>
                <a:lnTo>
                  <a:pt x="61286" y="188305"/>
                </a:lnTo>
                <a:lnTo>
                  <a:pt x="67243" y="188400"/>
                </a:lnTo>
                <a:lnTo>
                  <a:pt x="96567" y="188467"/>
                </a:lnTo>
                <a:lnTo>
                  <a:pt x="104383" y="189423"/>
                </a:lnTo>
                <a:lnTo>
                  <a:pt x="112451" y="191013"/>
                </a:lnTo>
                <a:lnTo>
                  <a:pt x="120687" y="193025"/>
                </a:lnTo>
                <a:lnTo>
                  <a:pt x="127131" y="194366"/>
                </a:lnTo>
                <a:lnTo>
                  <a:pt x="132379" y="195261"/>
                </a:lnTo>
                <a:lnTo>
                  <a:pt x="136830" y="195857"/>
                </a:lnTo>
                <a:lnTo>
                  <a:pt x="140750" y="196255"/>
                </a:lnTo>
                <a:lnTo>
                  <a:pt x="144316" y="196520"/>
                </a:lnTo>
                <a:lnTo>
                  <a:pt x="147646" y="196696"/>
                </a:lnTo>
                <a:lnTo>
                  <a:pt x="151771" y="195862"/>
                </a:lnTo>
                <a:lnTo>
                  <a:pt x="156425" y="194353"/>
                </a:lnTo>
                <a:lnTo>
                  <a:pt x="171450" y="1884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17"/>
          <p:cNvSpPr/>
          <p:nvPr/>
        </p:nvSpPr>
        <p:spPr>
          <a:xfrm>
            <a:off x="4366259" y="3120389"/>
            <a:ext cx="102871" cy="128589"/>
          </a:xfrm>
          <a:custGeom>
            <a:avLst/>
            <a:gdLst/>
            <a:ahLst/>
            <a:cxnLst/>
            <a:rect l="0" t="0" r="0" b="0"/>
            <a:pathLst>
              <a:path w="102871" h="128589">
                <a:moveTo>
                  <a:pt x="0" y="0"/>
                </a:moveTo>
                <a:lnTo>
                  <a:pt x="0" y="11932"/>
                </a:lnTo>
                <a:lnTo>
                  <a:pt x="953" y="14623"/>
                </a:lnTo>
                <a:lnTo>
                  <a:pt x="2541" y="17369"/>
                </a:lnTo>
                <a:lnTo>
                  <a:pt x="4552" y="20152"/>
                </a:lnTo>
                <a:lnTo>
                  <a:pt x="5892" y="22960"/>
                </a:lnTo>
                <a:lnTo>
                  <a:pt x="6786" y="25784"/>
                </a:lnTo>
                <a:lnTo>
                  <a:pt x="7382" y="28620"/>
                </a:lnTo>
                <a:lnTo>
                  <a:pt x="8731" y="31462"/>
                </a:lnTo>
                <a:lnTo>
                  <a:pt x="10584" y="34310"/>
                </a:lnTo>
                <a:lnTo>
                  <a:pt x="12771" y="37161"/>
                </a:lnTo>
                <a:lnTo>
                  <a:pt x="16134" y="40967"/>
                </a:lnTo>
                <a:lnTo>
                  <a:pt x="24951" y="50275"/>
                </a:lnTo>
                <a:lnTo>
                  <a:pt x="36074" y="61675"/>
                </a:lnTo>
                <a:lnTo>
                  <a:pt x="39289" y="65882"/>
                </a:lnTo>
                <a:lnTo>
                  <a:pt x="42386" y="70592"/>
                </a:lnTo>
                <a:lnTo>
                  <a:pt x="45402" y="75636"/>
                </a:lnTo>
                <a:lnTo>
                  <a:pt x="48366" y="79952"/>
                </a:lnTo>
                <a:lnTo>
                  <a:pt x="51294" y="83782"/>
                </a:lnTo>
                <a:lnTo>
                  <a:pt x="54199" y="87287"/>
                </a:lnTo>
                <a:lnTo>
                  <a:pt x="57088" y="90577"/>
                </a:lnTo>
                <a:lnTo>
                  <a:pt x="59966" y="93722"/>
                </a:lnTo>
                <a:lnTo>
                  <a:pt x="65704" y="99757"/>
                </a:lnTo>
                <a:lnTo>
                  <a:pt x="80008" y="114267"/>
                </a:lnTo>
                <a:lnTo>
                  <a:pt x="82867" y="116183"/>
                </a:lnTo>
                <a:lnTo>
                  <a:pt x="85725" y="117461"/>
                </a:lnTo>
                <a:lnTo>
                  <a:pt x="88582" y="118312"/>
                </a:lnTo>
                <a:lnTo>
                  <a:pt x="90488" y="119832"/>
                </a:lnTo>
                <a:lnTo>
                  <a:pt x="91758" y="121799"/>
                </a:lnTo>
                <a:lnTo>
                  <a:pt x="102870" y="1285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18"/>
          <p:cNvSpPr/>
          <p:nvPr/>
        </p:nvSpPr>
        <p:spPr>
          <a:xfrm>
            <a:off x="4340542" y="3120389"/>
            <a:ext cx="120016" cy="180024"/>
          </a:xfrm>
          <a:custGeom>
            <a:avLst/>
            <a:gdLst/>
            <a:ahLst/>
            <a:cxnLst/>
            <a:rect l="0" t="0" r="0" b="0"/>
            <a:pathLst>
              <a:path w="120016" h="180024">
                <a:moveTo>
                  <a:pt x="120015" y="0"/>
                </a:moveTo>
                <a:lnTo>
                  <a:pt x="100702" y="19313"/>
                </a:lnTo>
                <a:lnTo>
                  <a:pt x="97615" y="23353"/>
                </a:lnTo>
                <a:lnTo>
                  <a:pt x="94604" y="27951"/>
                </a:lnTo>
                <a:lnTo>
                  <a:pt x="91644" y="32922"/>
                </a:lnTo>
                <a:lnTo>
                  <a:pt x="87766" y="40046"/>
                </a:lnTo>
                <a:lnTo>
                  <a:pt x="78377" y="58121"/>
                </a:lnTo>
                <a:lnTo>
                  <a:pt x="73206" y="65417"/>
                </a:lnTo>
                <a:lnTo>
                  <a:pt x="67854" y="71234"/>
                </a:lnTo>
                <a:lnTo>
                  <a:pt x="62381" y="76065"/>
                </a:lnTo>
                <a:lnTo>
                  <a:pt x="57780" y="81190"/>
                </a:lnTo>
                <a:lnTo>
                  <a:pt x="53760" y="86512"/>
                </a:lnTo>
                <a:lnTo>
                  <a:pt x="50127" y="91965"/>
                </a:lnTo>
                <a:lnTo>
                  <a:pt x="45801" y="100363"/>
                </a:lnTo>
                <a:lnTo>
                  <a:pt x="41011" y="110724"/>
                </a:lnTo>
                <a:lnTo>
                  <a:pt x="31562" y="132078"/>
                </a:lnTo>
                <a:lnTo>
                  <a:pt x="19232" y="158446"/>
                </a:lnTo>
                <a:lnTo>
                  <a:pt x="15532" y="163448"/>
                </a:lnTo>
                <a:lnTo>
                  <a:pt x="13212" y="166116"/>
                </a:lnTo>
                <a:lnTo>
                  <a:pt x="10714" y="168847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19"/>
          <p:cNvSpPr/>
          <p:nvPr/>
        </p:nvSpPr>
        <p:spPr>
          <a:xfrm>
            <a:off x="4074795" y="3343275"/>
            <a:ext cx="394335" cy="17140"/>
          </a:xfrm>
          <a:custGeom>
            <a:avLst/>
            <a:gdLst/>
            <a:ahLst/>
            <a:cxnLst/>
            <a:rect l="0" t="0" r="0" b="0"/>
            <a:pathLst>
              <a:path w="394335" h="17140">
                <a:moveTo>
                  <a:pt x="0" y="0"/>
                </a:moveTo>
                <a:lnTo>
                  <a:pt x="9101" y="9101"/>
                </a:lnTo>
                <a:lnTo>
                  <a:pt x="12735" y="11782"/>
                </a:lnTo>
                <a:lnTo>
                  <a:pt x="16109" y="13570"/>
                </a:lnTo>
                <a:lnTo>
                  <a:pt x="19312" y="14761"/>
                </a:lnTo>
                <a:lnTo>
                  <a:pt x="23352" y="15556"/>
                </a:lnTo>
                <a:lnTo>
                  <a:pt x="27951" y="16085"/>
                </a:lnTo>
                <a:lnTo>
                  <a:pt x="32921" y="16438"/>
                </a:lnTo>
                <a:lnTo>
                  <a:pt x="43524" y="16831"/>
                </a:lnTo>
                <a:lnTo>
                  <a:pt x="65283" y="17052"/>
                </a:lnTo>
                <a:lnTo>
                  <a:pt x="150537" y="17139"/>
                </a:lnTo>
                <a:lnTo>
                  <a:pt x="160365" y="16188"/>
                </a:lnTo>
                <a:lnTo>
                  <a:pt x="169775" y="14602"/>
                </a:lnTo>
                <a:lnTo>
                  <a:pt x="178905" y="12592"/>
                </a:lnTo>
                <a:lnTo>
                  <a:pt x="187850" y="11252"/>
                </a:lnTo>
                <a:lnTo>
                  <a:pt x="196671" y="10359"/>
                </a:lnTo>
                <a:lnTo>
                  <a:pt x="205409" y="9763"/>
                </a:lnTo>
                <a:lnTo>
                  <a:pt x="215044" y="9366"/>
                </a:lnTo>
                <a:lnTo>
                  <a:pt x="245856" y="8807"/>
                </a:lnTo>
                <a:lnTo>
                  <a:pt x="394334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20"/>
          <p:cNvSpPr/>
          <p:nvPr/>
        </p:nvSpPr>
        <p:spPr>
          <a:xfrm>
            <a:off x="4477702" y="336042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21"/>
          <p:cNvSpPr/>
          <p:nvPr/>
        </p:nvSpPr>
        <p:spPr>
          <a:xfrm>
            <a:off x="4100512" y="3437613"/>
            <a:ext cx="239766" cy="196616"/>
          </a:xfrm>
          <a:custGeom>
            <a:avLst/>
            <a:gdLst/>
            <a:ahLst/>
            <a:cxnLst/>
            <a:rect l="0" t="0" r="0" b="0"/>
            <a:pathLst>
              <a:path w="239766" h="196616">
                <a:moveTo>
                  <a:pt x="111442" y="17104"/>
                </a:moveTo>
                <a:lnTo>
                  <a:pt x="135306" y="5172"/>
                </a:lnTo>
                <a:lnTo>
                  <a:pt x="140686" y="3435"/>
                </a:lnTo>
                <a:lnTo>
                  <a:pt x="146179" y="2276"/>
                </a:lnTo>
                <a:lnTo>
                  <a:pt x="151745" y="1504"/>
                </a:lnTo>
                <a:lnTo>
                  <a:pt x="157361" y="989"/>
                </a:lnTo>
                <a:lnTo>
                  <a:pt x="163010" y="646"/>
                </a:lnTo>
                <a:lnTo>
                  <a:pt x="168680" y="417"/>
                </a:lnTo>
                <a:lnTo>
                  <a:pt x="182601" y="163"/>
                </a:lnTo>
                <a:lnTo>
                  <a:pt x="205721" y="0"/>
                </a:lnTo>
                <a:lnTo>
                  <a:pt x="208585" y="938"/>
                </a:lnTo>
                <a:lnTo>
                  <a:pt x="210494" y="2517"/>
                </a:lnTo>
                <a:lnTo>
                  <a:pt x="211767" y="4522"/>
                </a:lnTo>
                <a:lnTo>
                  <a:pt x="213181" y="9289"/>
                </a:lnTo>
                <a:lnTo>
                  <a:pt x="213810" y="14584"/>
                </a:lnTo>
                <a:lnTo>
                  <a:pt x="214089" y="20111"/>
                </a:lnTo>
                <a:lnTo>
                  <a:pt x="212258" y="24824"/>
                </a:lnTo>
                <a:lnTo>
                  <a:pt x="209133" y="30823"/>
                </a:lnTo>
                <a:lnTo>
                  <a:pt x="205144" y="37680"/>
                </a:lnTo>
                <a:lnTo>
                  <a:pt x="200580" y="43204"/>
                </a:lnTo>
                <a:lnTo>
                  <a:pt x="195633" y="47839"/>
                </a:lnTo>
                <a:lnTo>
                  <a:pt x="190429" y="51881"/>
                </a:lnTo>
                <a:lnTo>
                  <a:pt x="186008" y="55529"/>
                </a:lnTo>
                <a:lnTo>
                  <a:pt x="182108" y="58913"/>
                </a:lnTo>
                <a:lnTo>
                  <a:pt x="178555" y="62122"/>
                </a:lnTo>
                <a:lnTo>
                  <a:pt x="174282" y="65213"/>
                </a:lnTo>
                <a:lnTo>
                  <a:pt x="169528" y="68227"/>
                </a:lnTo>
                <a:lnTo>
                  <a:pt x="164454" y="71189"/>
                </a:lnTo>
                <a:lnTo>
                  <a:pt x="160118" y="73163"/>
                </a:lnTo>
                <a:lnTo>
                  <a:pt x="152762" y="75357"/>
                </a:lnTo>
                <a:lnTo>
                  <a:pt x="146349" y="76958"/>
                </a:lnTo>
                <a:lnTo>
                  <a:pt x="150466" y="72515"/>
                </a:lnTo>
                <a:lnTo>
                  <a:pt x="153651" y="71190"/>
                </a:lnTo>
                <a:lnTo>
                  <a:pt x="157679" y="70306"/>
                </a:lnTo>
                <a:lnTo>
                  <a:pt x="162269" y="69717"/>
                </a:lnTo>
                <a:lnTo>
                  <a:pt x="166282" y="69324"/>
                </a:lnTo>
                <a:lnTo>
                  <a:pt x="173281" y="68888"/>
                </a:lnTo>
                <a:lnTo>
                  <a:pt x="182106" y="68694"/>
                </a:lnTo>
                <a:lnTo>
                  <a:pt x="187127" y="68642"/>
                </a:lnTo>
                <a:lnTo>
                  <a:pt x="192379" y="69560"/>
                </a:lnTo>
                <a:lnTo>
                  <a:pt x="197785" y="71125"/>
                </a:lnTo>
                <a:lnTo>
                  <a:pt x="203294" y="73120"/>
                </a:lnTo>
                <a:lnTo>
                  <a:pt x="207919" y="74451"/>
                </a:lnTo>
                <a:lnTo>
                  <a:pt x="211955" y="75338"/>
                </a:lnTo>
                <a:lnTo>
                  <a:pt x="215598" y="75929"/>
                </a:lnTo>
                <a:lnTo>
                  <a:pt x="219932" y="77275"/>
                </a:lnTo>
                <a:lnTo>
                  <a:pt x="224727" y="79126"/>
                </a:lnTo>
                <a:lnTo>
                  <a:pt x="229827" y="81312"/>
                </a:lnTo>
                <a:lnTo>
                  <a:pt x="233228" y="83722"/>
                </a:lnTo>
                <a:lnTo>
                  <a:pt x="235496" y="86281"/>
                </a:lnTo>
                <a:lnTo>
                  <a:pt x="237007" y="88939"/>
                </a:lnTo>
                <a:lnTo>
                  <a:pt x="238015" y="92617"/>
                </a:lnTo>
                <a:lnTo>
                  <a:pt x="238687" y="96973"/>
                </a:lnTo>
                <a:lnTo>
                  <a:pt x="239134" y="101783"/>
                </a:lnTo>
                <a:lnTo>
                  <a:pt x="239433" y="105942"/>
                </a:lnTo>
                <a:lnTo>
                  <a:pt x="239632" y="109666"/>
                </a:lnTo>
                <a:lnTo>
                  <a:pt x="239765" y="113102"/>
                </a:lnTo>
                <a:lnTo>
                  <a:pt x="238900" y="116346"/>
                </a:lnTo>
                <a:lnTo>
                  <a:pt x="235400" y="122489"/>
                </a:lnTo>
                <a:lnTo>
                  <a:pt x="232181" y="126413"/>
                </a:lnTo>
                <a:lnTo>
                  <a:pt x="228130" y="130934"/>
                </a:lnTo>
                <a:lnTo>
                  <a:pt x="223524" y="135853"/>
                </a:lnTo>
                <a:lnTo>
                  <a:pt x="218549" y="140085"/>
                </a:lnTo>
                <a:lnTo>
                  <a:pt x="213327" y="143859"/>
                </a:lnTo>
                <a:lnTo>
                  <a:pt x="207940" y="147327"/>
                </a:lnTo>
                <a:lnTo>
                  <a:pt x="203397" y="151545"/>
                </a:lnTo>
                <a:lnTo>
                  <a:pt x="199415" y="156261"/>
                </a:lnTo>
                <a:lnTo>
                  <a:pt x="195809" y="161311"/>
                </a:lnTo>
                <a:lnTo>
                  <a:pt x="191499" y="165629"/>
                </a:lnTo>
                <a:lnTo>
                  <a:pt x="186721" y="169461"/>
                </a:lnTo>
                <a:lnTo>
                  <a:pt x="181631" y="172968"/>
                </a:lnTo>
                <a:lnTo>
                  <a:pt x="175380" y="176258"/>
                </a:lnTo>
                <a:lnTo>
                  <a:pt x="168354" y="179404"/>
                </a:lnTo>
                <a:lnTo>
                  <a:pt x="160814" y="182454"/>
                </a:lnTo>
                <a:lnTo>
                  <a:pt x="153882" y="185440"/>
                </a:lnTo>
                <a:lnTo>
                  <a:pt x="141100" y="191298"/>
                </a:lnTo>
                <a:lnTo>
                  <a:pt x="135977" y="193240"/>
                </a:lnTo>
                <a:lnTo>
                  <a:pt x="131609" y="194536"/>
                </a:lnTo>
                <a:lnTo>
                  <a:pt x="127744" y="195400"/>
                </a:lnTo>
                <a:lnTo>
                  <a:pt x="121358" y="195975"/>
                </a:lnTo>
                <a:lnTo>
                  <a:pt x="113290" y="196359"/>
                </a:lnTo>
                <a:lnTo>
                  <a:pt x="104102" y="196615"/>
                </a:lnTo>
                <a:lnTo>
                  <a:pt x="93214" y="195833"/>
                </a:lnTo>
                <a:lnTo>
                  <a:pt x="81192" y="194359"/>
                </a:lnTo>
                <a:lnTo>
                  <a:pt x="68416" y="192424"/>
                </a:lnTo>
                <a:lnTo>
                  <a:pt x="58946" y="191134"/>
                </a:lnTo>
                <a:lnTo>
                  <a:pt x="51680" y="190274"/>
                </a:lnTo>
                <a:lnTo>
                  <a:pt x="45883" y="189701"/>
                </a:lnTo>
                <a:lnTo>
                  <a:pt x="40114" y="188366"/>
                </a:lnTo>
                <a:lnTo>
                  <a:pt x="34363" y="186524"/>
                </a:lnTo>
                <a:lnTo>
                  <a:pt x="20546" y="181274"/>
                </a:lnTo>
                <a:lnTo>
                  <a:pt x="13577" y="178016"/>
                </a:lnTo>
                <a:lnTo>
                  <a:pt x="4023" y="173367"/>
                </a:lnTo>
                <a:lnTo>
                  <a:pt x="0" y="1628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22"/>
          <p:cNvSpPr/>
          <p:nvPr/>
        </p:nvSpPr>
        <p:spPr>
          <a:xfrm>
            <a:off x="4717732" y="3257550"/>
            <a:ext cx="25719" cy="162878"/>
          </a:xfrm>
          <a:custGeom>
            <a:avLst/>
            <a:gdLst/>
            <a:ahLst/>
            <a:cxnLst/>
            <a:rect l="0" t="0" r="0" b="0"/>
            <a:pathLst>
              <a:path w="25719" h="162878">
                <a:moveTo>
                  <a:pt x="0" y="0"/>
                </a:moveTo>
                <a:lnTo>
                  <a:pt x="4551" y="4550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1"/>
                </a:lnTo>
                <a:lnTo>
                  <a:pt x="8731" y="14621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9" y="22959"/>
                </a:lnTo>
                <a:lnTo>
                  <a:pt x="15201" y="25783"/>
                </a:lnTo>
                <a:lnTo>
                  <a:pt x="15849" y="28619"/>
                </a:lnTo>
                <a:lnTo>
                  <a:pt x="16281" y="32414"/>
                </a:lnTo>
                <a:lnTo>
                  <a:pt x="16569" y="36849"/>
                </a:lnTo>
                <a:lnTo>
                  <a:pt x="16761" y="41711"/>
                </a:lnTo>
                <a:lnTo>
                  <a:pt x="19515" y="67433"/>
                </a:lnTo>
                <a:lnTo>
                  <a:pt x="21582" y="84960"/>
                </a:lnTo>
                <a:lnTo>
                  <a:pt x="22961" y="98550"/>
                </a:lnTo>
                <a:lnTo>
                  <a:pt x="23880" y="109515"/>
                </a:lnTo>
                <a:lnTo>
                  <a:pt x="24901" y="125826"/>
                </a:lnTo>
                <a:lnTo>
                  <a:pt x="25354" y="136250"/>
                </a:lnTo>
                <a:lnTo>
                  <a:pt x="25686" y="152281"/>
                </a:lnTo>
                <a:lnTo>
                  <a:pt x="25718" y="1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23"/>
          <p:cNvSpPr/>
          <p:nvPr/>
        </p:nvSpPr>
        <p:spPr>
          <a:xfrm>
            <a:off x="4606290" y="3317557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11931" y="25718"/>
                </a:lnTo>
                <a:lnTo>
                  <a:pt x="19384" y="24765"/>
                </a:lnTo>
                <a:lnTo>
                  <a:pt x="42905" y="21167"/>
                </a:lnTo>
                <a:lnTo>
                  <a:pt x="53368" y="19826"/>
                </a:lnTo>
                <a:lnTo>
                  <a:pt x="62249" y="18932"/>
                </a:lnTo>
                <a:lnTo>
                  <a:pt x="70074" y="18337"/>
                </a:lnTo>
                <a:lnTo>
                  <a:pt x="79101" y="16987"/>
                </a:lnTo>
                <a:lnTo>
                  <a:pt x="88929" y="15134"/>
                </a:lnTo>
                <a:lnTo>
                  <a:pt x="99290" y="12947"/>
                </a:lnTo>
                <a:lnTo>
                  <a:pt x="108104" y="10537"/>
                </a:lnTo>
                <a:lnTo>
                  <a:pt x="115884" y="7977"/>
                </a:lnTo>
                <a:lnTo>
                  <a:pt x="122976" y="5318"/>
                </a:lnTo>
                <a:lnTo>
                  <a:pt x="135324" y="3546"/>
                </a:lnTo>
                <a:lnTo>
                  <a:pt x="151176" y="2364"/>
                </a:lnTo>
                <a:lnTo>
                  <a:pt x="194653" y="700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24"/>
          <p:cNvSpPr/>
          <p:nvPr/>
        </p:nvSpPr>
        <p:spPr>
          <a:xfrm>
            <a:off x="4966334" y="3131345"/>
            <a:ext cx="119753" cy="211931"/>
          </a:xfrm>
          <a:custGeom>
            <a:avLst/>
            <a:gdLst/>
            <a:ahLst/>
            <a:cxnLst/>
            <a:rect l="0" t="0" r="0" b="0"/>
            <a:pathLst>
              <a:path w="119753" h="211931">
                <a:moveTo>
                  <a:pt x="34291" y="14762"/>
                </a:moveTo>
                <a:lnTo>
                  <a:pt x="41671" y="0"/>
                </a:lnTo>
                <a:lnTo>
                  <a:pt x="37959" y="7425"/>
                </a:lnTo>
                <a:lnTo>
                  <a:pt x="35921" y="14041"/>
                </a:lnTo>
                <a:lnTo>
                  <a:pt x="35378" y="17139"/>
                </a:lnTo>
                <a:lnTo>
                  <a:pt x="35015" y="21109"/>
                </a:lnTo>
                <a:lnTo>
                  <a:pt x="34774" y="25661"/>
                </a:lnTo>
                <a:lnTo>
                  <a:pt x="34613" y="30601"/>
                </a:lnTo>
                <a:lnTo>
                  <a:pt x="33553" y="36751"/>
                </a:lnTo>
                <a:lnTo>
                  <a:pt x="31894" y="43709"/>
                </a:lnTo>
                <a:lnTo>
                  <a:pt x="29835" y="51205"/>
                </a:lnTo>
                <a:lnTo>
                  <a:pt x="25008" y="67154"/>
                </a:lnTo>
                <a:lnTo>
                  <a:pt x="22387" y="75408"/>
                </a:lnTo>
                <a:lnTo>
                  <a:pt x="19687" y="85672"/>
                </a:lnTo>
                <a:lnTo>
                  <a:pt x="14148" y="109778"/>
                </a:lnTo>
                <a:lnTo>
                  <a:pt x="12290" y="121921"/>
                </a:lnTo>
                <a:lnTo>
                  <a:pt x="11051" y="133827"/>
                </a:lnTo>
                <a:lnTo>
                  <a:pt x="10225" y="145573"/>
                </a:lnTo>
                <a:lnTo>
                  <a:pt x="11579" y="155310"/>
                </a:lnTo>
                <a:lnTo>
                  <a:pt x="14387" y="163705"/>
                </a:lnTo>
                <a:lnTo>
                  <a:pt x="18164" y="171208"/>
                </a:lnTo>
                <a:lnTo>
                  <a:pt x="20682" y="177161"/>
                </a:lnTo>
                <a:lnTo>
                  <a:pt x="22361" y="182084"/>
                </a:lnTo>
                <a:lnTo>
                  <a:pt x="23480" y="186317"/>
                </a:lnTo>
                <a:lnTo>
                  <a:pt x="25179" y="190092"/>
                </a:lnTo>
                <a:lnTo>
                  <a:pt x="27263" y="193561"/>
                </a:lnTo>
                <a:lnTo>
                  <a:pt x="29606" y="196827"/>
                </a:lnTo>
                <a:lnTo>
                  <a:pt x="32120" y="199004"/>
                </a:lnTo>
                <a:lnTo>
                  <a:pt x="34748" y="200455"/>
                </a:lnTo>
                <a:lnTo>
                  <a:pt x="37453" y="201422"/>
                </a:lnTo>
                <a:lnTo>
                  <a:pt x="40209" y="202067"/>
                </a:lnTo>
                <a:lnTo>
                  <a:pt x="42998" y="202497"/>
                </a:lnTo>
                <a:lnTo>
                  <a:pt x="45811" y="202784"/>
                </a:lnTo>
                <a:lnTo>
                  <a:pt x="49591" y="202975"/>
                </a:lnTo>
                <a:lnTo>
                  <a:pt x="58870" y="203187"/>
                </a:lnTo>
                <a:lnTo>
                  <a:pt x="70254" y="203307"/>
                </a:lnTo>
                <a:lnTo>
                  <a:pt x="74459" y="202371"/>
                </a:lnTo>
                <a:lnTo>
                  <a:pt x="79167" y="200795"/>
                </a:lnTo>
                <a:lnTo>
                  <a:pt x="84211" y="198792"/>
                </a:lnTo>
                <a:lnTo>
                  <a:pt x="88526" y="196503"/>
                </a:lnTo>
                <a:lnTo>
                  <a:pt x="92355" y="194026"/>
                </a:lnTo>
                <a:lnTo>
                  <a:pt x="95860" y="191421"/>
                </a:lnTo>
                <a:lnTo>
                  <a:pt x="100102" y="187780"/>
                </a:lnTo>
                <a:lnTo>
                  <a:pt x="104835" y="183447"/>
                </a:lnTo>
                <a:lnTo>
                  <a:pt x="109895" y="178654"/>
                </a:lnTo>
                <a:lnTo>
                  <a:pt x="113269" y="174506"/>
                </a:lnTo>
                <a:lnTo>
                  <a:pt x="115518" y="170788"/>
                </a:lnTo>
                <a:lnTo>
                  <a:pt x="119127" y="162528"/>
                </a:lnTo>
                <a:lnTo>
                  <a:pt x="119752" y="156546"/>
                </a:lnTo>
                <a:lnTo>
                  <a:pt x="118887" y="154052"/>
                </a:lnTo>
                <a:lnTo>
                  <a:pt x="115387" y="148741"/>
                </a:lnTo>
                <a:lnTo>
                  <a:pt x="113119" y="146944"/>
                </a:lnTo>
                <a:lnTo>
                  <a:pt x="110656" y="145746"/>
                </a:lnTo>
                <a:lnTo>
                  <a:pt x="108060" y="144947"/>
                </a:lnTo>
                <a:lnTo>
                  <a:pt x="104425" y="143462"/>
                </a:lnTo>
                <a:lnTo>
                  <a:pt x="100097" y="141519"/>
                </a:lnTo>
                <a:lnTo>
                  <a:pt x="95307" y="139272"/>
                </a:lnTo>
                <a:lnTo>
                  <a:pt x="91160" y="137774"/>
                </a:lnTo>
                <a:lnTo>
                  <a:pt x="87444" y="136775"/>
                </a:lnTo>
                <a:lnTo>
                  <a:pt x="84013" y="136109"/>
                </a:lnTo>
                <a:lnTo>
                  <a:pt x="80774" y="135665"/>
                </a:lnTo>
                <a:lnTo>
                  <a:pt x="77662" y="135369"/>
                </a:lnTo>
                <a:lnTo>
                  <a:pt x="74635" y="135172"/>
                </a:lnTo>
                <a:lnTo>
                  <a:pt x="66191" y="134952"/>
                </a:lnTo>
                <a:lnTo>
                  <a:pt x="61273" y="134894"/>
                </a:lnTo>
                <a:lnTo>
                  <a:pt x="57041" y="135807"/>
                </a:lnTo>
                <a:lnTo>
                  <a:pt x="53268" y="137369"/>
                </a:lnTo>
                <a:lnTo>
                  <a:pt x="49799" y="139363"/>
                </a:lnTo>
                <a:lnTo>
                  <a:pt x="40866" y="144118"/>
                </a:lnTo>
                <a:lnTo>
                  <a:pt x="35817" y="146719"/>
                </a:lnTo>
                <a:lnTo>
                  <a:pt x="31498" y="149406"/>
                </a:lnTo>
                <a:lnTo>
                  <a:pt x="27666" y="152150"/>
                </a:lnTo>
                <a:lnTo>
                  <a:pt x="24159" y="154931"/>
                </a:lnTo>
                <a:lnTo>
                  <a:pt x="19917" y="158691"/>
                </a:lnTo>
                <a:lnTo>
                  <a:pt x="10122" y="167948"/>
                </a:lnTo>
                <a:lnTo>
                  <a:pt x="6748" y="172131"/>
                </a:lnTo>
                <a:lnTo>
                  <a:pt x="4499" y="175872"/>
                </a:lnTo>
                <a:lnTo>
                  <a:pt x="3000" y="179319"/>
                </a:lnTo>
                <a:lnTo>
                  <a:pt x="1334" y="185688"/>
                </a:lnTo>
                <a:lnTo>
                  <a:pt x="889" y="188720"/>
                </a:lnTo>
                <a:lnTo>
                  <a:pt x="593" y="192647"/>
                </a:lnTo>
                <a:lnTo>
                  <a:pt x="396" y="197170"/>
                </a:lnTo>
                <a:lnTo>
                  <a:pt x="0" y="2119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25"/>
          <p:cNvSpPr/>
          <p:nvPr/>
        </p:nvSpPr>
        <p:spPr>
          <a:xfrm>
            <a:off x="5094922" y="3242067"/>
            <a:ext cx="124720" cy="219882"/>
          </a:xfrm>
          <a:custGeom>
            <a:avLst/>
            <a:gdLst/>
            <a:ahLst/>
            <a:cxnLst/>
            <a:rect l="0" t="0" r="0" b="0"/>
            <a:pathLst>
              <a:path w="124720" h="219882">
                <a:moveTo>
                  <a:pt x="25718" y="6910"/>
                </a:moveTo>
                <a:lnTo>
                  <a:pt x="25718" y="34442"/>
                </a:lnTo>
                <a:lnTo>
                  <a:pt x="24765" y="37647"/>
                </a:lnTo>
                <a:lnTo>
                  <a:pt x="21167" y="43749"/>
                </a:lnTo>
                <a:lnTo>
                  <a:pt x="20779" y="46709"/>
                </a:lnTo>
                <a:lnTo>
                  <a:pt x="21473" y="49635"/>
                </a:lnTo>
                <a:lnTo>
                  <a:pt x="23831" y="55427"/>
                </a:lnTo>
                <a:lnTo>
                  <a:pt x="24879" y="61175"/>
                </a:lnTo>
                <a:lnTo>
                  <a:pt x="25345" y="66906"/>
                </a:lnTo>
                <a:lnTo>
                  <a:pt x="25469" y="69767"/>
                </a:lnTo>
                <a:lnTo>
                  <a:pt x="26504" y="72627"/>
                </a:lnTo>
                <a:lnTo>
                  <a:pt x="30195" y="78345"/>
                </a:lnTo>
                <a:lnTo>
                  <a:pt x="33465" y="81204"/>
                </a:lnTo>
                <a:lnTo>
                  <a:pt x="37550" y="84062"/>
                </a:lnTo>
                <a:lnTo>
                  <a:pt x="42178" y="86919"/>
                </a:lnTo>
                <a:lnTo>
                  <a:pt x="46216" y="88825"/>
                </a:lnTo>
                <a:lnTo>
                  <a:pt x="49861" y="90095"/>
                </a:lnTo>
                <a:lnTo>
                  <a:pt x="53243" y="90941"/>
                </a:lnTo>
                <a:lnTo>
                  <a:pt x="56451" y="91506"/>
                </a:lnTo>
                <a:lnTo>
                  <a:pt x="59541" y="91882"/>
                </a:lnTo>
                <a:lnTo>
                  <a:pt x="62554" y="92133"/>
                </a:lnTo>
                <a:lnTo>
                  <a:pt x="65516" y="91348"/>
                </a:lnTo>
                <a:lnTo>
                  <a:pt x="68442" y="89872"/>
                </a:lnTo>
                <a:lnTo>
                  <a:pt x="71345" y="87935"/>
                </a:lnTo>
                <a:lnTo>
                  <a:pt x="74233" y="86645"/>
                </a:lnTo>
                <a:lnTo>
                  <a:pt x="77112" y="85784"/>
                </a:lnTo>
                <a:lnTo>
                  <a:pt x="79983" y="85210"/>
                </a:lnTo>
                <a:lnTo>
                  <a:pt x="82849" y="83875"/>
                </a:lnTo>
                <a:lnTo>
                  <a:pt x="85713" y="82033"/>
                </a:lnTo>
                <a:lnTo>
                  <a:pt x="88574" y="79852"/>
                </a:lnTo>
                <a:lnTo>
                  <a:pt x="92387" y="76493"/>
                </a:lnTo>
                <a:lnTo>
                  <a:pt x="101704" y="67681"/>
                </a:lnTo>
                <a:lnTo>
                  <a:pt x="105903" y="62664"/>
                </a:lnTo>
                <a:lnTo>
                  <a:pt x="109654" y="57414"/>
                </a:lnTo>
                <a:lnTo>
                  <a:pt x="113108" y="52010"/>
                </a:lnTo>
                <a:lnTo>
                  <a:pt x="115410" y="45549"/>
                </a:lnTo>
                <a:lnTo>
                  <a:pt x="116945" y="38384"/>
                </a:lnTo>
                <a:lnTo>
                  <a:pt x="119409" y="20006"/>
                </a:lnTo>
                <a:lnTo>
                  <a:pt x="118658" y="17546"/>
                </a:lnTo>
                <a:lnTo>
                  <a:pt x="115285" y="12272"/>
                </a:lnTo>
                <a:lnTo>
                  <a:pt x="113150" y="6753"/>
                </a:lnTo>
                <a:lnTo>
                  <a:pt x="111780" y="0"/>
                </a:lnTo>
                <a:lnTo>
                  <a:pt x="111667" y="398"/>
                </a:lnTo>
                <a:lnTo>
                  <a:pt x="111509" y="5510"/>
                </a:lnTo>
                <a:lnTo>
                  <a:pt x="111445" y="26969"/>
                </a:lnTo>
                <a:lnTo>
                  <a:pt x="112397" y="31713"/>
                </a:lnTo>
                <a:lnTo>
                  <a:pt x="113984" y="37733"/>
                </a:lnTo>
                <a:lnTo>
                  <a:pt x="115994" y="44604"/>
                </a:lnTo>
                <a:lnTo>
                  <a:pt x="117335" y="53946"/>
                </a:lnTo>
                <a:lnTo>
                  <a:pt x="118228" y="64938"/>
                </a:lnTo>
                <a:lnTo>
                  <a:pt x="118824" y="77028"/>
                </a:lnTo>
                <a:lnTo>
                  <a:pt x="120174" y="86040"/>
                </a:lnTo>
                <a:lnTo>
                  <a:pt x="122026" y="93001"/>
                </a:lnTo>
                <a:lnTo>
                  <a:pt x="124213" y="98594"/>
                </a:lnTo>
                <a:lnTo>
                  <a:pt x="124719" y="104227"/>
                </a:lnTo>
                <a:lnTo>
                  <a:pt x="124104" y="109888"/>
                </a:lnTo>
                <a:lnTo>
                  <a:pt x="116272" y="141763"/>
                </a:lnTo>
                <a:lnTo>
                  <a:pt x="114662" y="150152"/>
                </a:lnTo>
                <a:lnTo>
                  <a:pt x="113589" y="157650"/>
                </a:lnTo>
                <a:lnTo>
                  <a:pt x="112874" y="164553"/>
                </a:lnTo>
                <a:lnTo>
                  <a:pt x="111444" y="170108"/>
                </a:lnTo>
                <a:lnTo>
                  <a:pt x="109539" y="174764"/>
                </a:lnTo>
                <a:lnTo>
                  <a:pt x="107316" y="178820"/>
                </a:lnTo>
                <a:lnTo>
                  <a:pt x="105834" y="182477"/>
                </a:lnTo>
                <a:lnTo>
                  <a:pt x="104187" y="189080"/>
                </a:lnTo>
                <a:lnTo>
                  <a:pt x="101843" y="192174"/>
                </a:lnTo>
                <a:lnTo>
                  <a:pt x="98376" y="195189"/>
                </a:lnTo>
                <a:lnTo>
                  <a:pt x="94159" y="198152"/>
                </a:lnTo>
                <a:lnTo>
                  <a:pt x="91347" y="201080"/>
                </a:lnTo>
                <a:lnTo>
                  <a:pt x="89473" y="203984"/>
                </a:lnTo>
                <a:lnTo>
                  <a:pt x="88224" y="206873"/>
                </a:lnTo>
                <a:lnTo>
                  <a:pt x="86438" y="208799"/>
                </a:lnTo>
                <a:lnTo>
                  <a:pt x="84295" y="210082"/>
                </a:lnTo>
                <a:lnTo>
                  <a:pt x="81915" y="210938"/>
                </a:lnTo>
                <a:lnTo>
                  <a:pt x="78422" y="212462"/>
                </a:lnTo>
                <a:lnTo>
                  <a:pt x="69461" y="216694"/>
                </a:lnTo>
                <a:lnTo>
                  <a:pt x="64405" y="218203"/>
                </a:lnTo>
                <a:lnTo>
                  <a:pt x="59130" y="219210"/>
                </a:lnTo>
                <a:lnTo>
                  <a:pt x="53707" y="219881"/>
                </a:lnTo>
                <a:lnTo>
                  <a:pt x="47235" y="219375"/>
                </a:lnTo>
                <a:lnTo>
                  <a:pt x="40062" y="218086"/>
                </a:lnTo>
                <a:lnTo>
                  <a:pt x="32423" y="216274"/>
                </a:lnTo>
                <a:lnTo>
                  <a:pt x="26378" y="214114"/>
                </a:lnTo>
                <a:lnTo>
                  <a:pt x="21395" y="211721"/>
                </a:lnTo>
                <a:lnTo>
                  <a:pt x="17121" y="209173"/>
                </a:lnTo>
                <a:lnTo>
                  <a:pt x="13319" y="207475"/>
                </a:lnTo>
                <a:lnTo>
                  <a:pt x="9832" y="206342"/>
                </a:lnTo>
                <a:lnTo>
                  <a:pt x="0" y="2040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26"/>
          <p:cNvSpPr/>
          <p:nvPr/>
        </p:nvSpPr>
        <p:spPr>
          <a:xfrm>
            <a:off x="4897754" y="3403282"/>
            <a:ext cx="428626" cy="22015"/>
          </a:xfrm>
          <a:custGeom>
            <a:avLst/>
            <a:gdLst/>
            <a:ahLst/>
            <a:cxnLst/>
            <a:rect l="0" t="0" r="0" b="0"/>
            <a:pathLst>
              <a:path w="428626" h="22015">
                <a:moveTo>
                  <a:pt x="0" y="8572"/>
                </a:moveTo>
                <a:lnTo>
                  <a:pt x="9103" y="13124"/>
                </a:lnTo>
                <a:lnTo>
                  <a:pt x="12736" y="14464"/>
                </a:lnTo>
                <a:lnTo>
                  <a:pt x="16111" y="15358"/>
                </a:lnTo>
                <a:lnTo>
                  <a:pt x="19313" y="15953"/>
                </a:lnTo>
                <a:lnTo>
                  <a:pt x="27951" y="16616"/>
                </a:lnTo>
                <a:lnTo>
                  <a:pt x="32922" y="16792"/>
                </a:lnTo>
                <a:lnTo>
                  <a:pt x="38141" y="17862"/>
                </a:lnTo>
                <a:lnTo>
                  <a:pt x="43525" y="19528"/>
                </a:lnTo>
                <a:lnTo>
                  <a:pt x="49019" y="21591"/>
                </a:lnTo>
                <a:lnTo>
                  <a:pt x="54587" y="22014"/>
                </a:lnTo>
                <a:lnTo>
                  <a:pt x="60204" y="21344"/>
                </a:lnTo>
                <a:lnTo>
                  <a:pt x="65854" y="19944"/>
                </a:lnTo>
                <a:lnTo>
                  <a:pt x="72478" y="19011"/>
                </a:lnTo>
                <a:lnTo>
                  <a:pt x="79751" y="18389"/>
                </a:lnTo>
                <a:lnTo>
                  <a:pt x="87457" y="17975"/>
                </a:lnTo>
                <a:lnTo>
                  <a:pt x="103640" y="17514"/>
                </a:lnTo>
                <a:lnTo>
                  <a:pt x="173745" y="17166"/>
                </a:lnTo>
                <a:lnTo>
                  <a:pt x="187268" y="16207"/>
                </a:lnTo>
                <a:lnTo>
                  <a:pt x="199141" y="14615"/>
                </a:lnTo>
                <a:lnTo>
                  <a:pt x="209913" y="12600"/>
                </a:lnTo>
                <a:lnTo>
                  <a:pt x="223762" y="11258"/>
                </a:lnTo>
                <a:lnTo>
                  <a:pt x="239663" y="10363"/>
                </a:lnTo>
                <a:lnTo>
                  <a:pt x="283737" y="9103"/>
                </a:lnTo>
                <a:lnTo>
                  <a:pt x="294885" y="8926"/>
                </a:lnTo>
                <a:lnTo>
                  <a:pt x="308986" y="7856"/>
                </a:lnTo>
                <a:lnTo>
                  <a:pt x="325053" y="6190"/>
                </a:lnTo>
                <a:lnTo>
                  <a:pt x="342432" y="4127"/>
                </a:lnTo>
                <a:lnTo>
                  <a:pt x="355924" y="2751"/>
                </a:lnTo>
                <a:lnTo>
                  <a:pt x="366822" y="1834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27"/>
          <p:cNvSpPr/>
          <p:nvPr/>
        </p:nvSpPr>
        <p:spPr>
          <a:xfrm>
            <a:off x="4933666" y="3523402"/>
            <a:ext cx="272700" cy="179919"/>
          </a:xfrm>
          <a:custGeom>
            <a:avLst/>
            <a:gdLst/>
            <a:ahLst/>
            <a:cxnLst/>
            <a:rect l="0" t="0" r="0" b="0"/>
            <a:pathLst>
              <a:path w="272700" h="179919">
                <a:moveTo>
                  <a:pt x="75531" y="8468"/>
                </a:moveTo>
                <a:lnTo>
                  <a:pt x="84633" y="3917"/>
                </a:lnTo>
                <a:lnTo>
                  <a:pt x="89219" y="2576"/>
                </a:lnTo>
                <a:lnTo>
                  <a:pt x="94181" y="1682"/>
                </a:lnTo>
                <a:lnTo>
                  <a:pt x="99395" y="1087"/>
                </a:lnTo>
                <a:lnTo>
                  <a:pt x="107633" y="690"/>
                </a:lnTo>
                <a:lnTo>
                  <a:pt x="138171" y="130"/>
                </a:lnTo>
                <a:lnTo>
                  <a:pt x="150361" y="0"/>
                </a:lnTo>
                <a:lnTo>
                  <a:pt x="155898" y="917"/>
                </a:lnTo>
                <a:lnTo>
                  <a:pt x="161493" y="2482"/>
                </a:lnTo>
                <a:lnTo>
                  <a:pt x="167130" y="4477"/>
                </a:lnTo>
                <a:lnTo>
                  <a:pt x="172792" y="6760"/>
                </a:lnTo>
                <a:lnTo>
                  <a:pt x="178471" y="9234"/>
                </a:lnTo>
                <a:lnTo>
                  <a:pt x="184163" y="11836"/>
                </a:lnTo>
                <a:lnTo>
                  <a:pt x="188910" y="14523"/>
                </a:lnTo>
                <a:lnTo>
                  <a:pt x="196724" y="20049"/>
                </a:lnTo>
                <a:lnTo>
                  <a:pt x="200141" y="22856"/>
                </a:lnTo>
                <a:lnTo>
                  <a:pt x="203372" y="25680"/>
                </a:lnTo>
                <a:lnTo>
                  <a:pt x="206478" y="28515"/>
                </a:lnTo>
                <a:lnTo>
                  <a:pt x="208549" y="31358"/>
                </a:lnTo>
                <a:lnTo>
                  <a:pt x="209930" y="34205"/>
                </a:lnTo>
                <a:lnTo>
                  <a:pt x="210850" y="37056"/>
                </a:lnTo>
                <a:lnTo>
                  <a:pt x="210511" y="41814"/>
                </a:lnTo>
                <a:lnTo>
                  <a:pt x="209333" y="47843"/>
                </a:lnTo>
                <a:lnTo>
                  <a:pt x="207595" y="54721"/>
                </a:lnTo>
                <a:lnTo>
                  <a:pt x="205484" y="61210"/>
                </a:lnTo>
                <a:lnTo>
                  <a:pt x="203124" y="67442"/>
                </a:lnTo>
                <a:lnTo>
                  <a:pt x="200598" y="73502"/>
                </a:lnTo>
                <a:lnTo>
                  <a:pt x="195104" y="81351"/>
                </a:lnTo>
                <a:lnTo>
                  <a:pt x="187631" y="90394"/>
                </a:lnTo>
                <a:lnTo>
                  <a:pt x="178839" y="100233"/>
                </a:lnTo>
                <a:lnTo>
                  <a:pt x="171073" y="107744"/>
                </a:lnTo>
                <a:lnTo>
                  <a:pt x="163991" y="113705"/>
                </a:lnTo>
                <a:lnTo>
                  <a:pt x="157364" y="118631"/>
                </a:lnTo>
                <a:lnTo>
                  <a:pt x="151042" y="123819"/>
                </a:lnTo>
                <a:lnTo>
                  <a:pt x="144922" y="129184"/>
                </a:lnTo>
                <a:lnTo>
                  <a:pt x="138936" y="134665"/>
                </a:lnTo>
                <a:lnTo>
                  <a:pt x="133041" y="139272"/>
                </a:lnTo>
                <a:lnTo>
                  <a:pt x="127206" y="143295"/>
                </a:lnTo>
                <a:lnTo>
                  <a:pt x="121411" y="146930"/>
                </a:lnTo>
                <a:lnTo>
                  <a:pt x="115643" y="150306"/>
                </a:lnTo>
                <a:lnTo>
                  <a:pt x="109892" y="153509"/>
                </a:lnTo>
                <a:lnTo>
                  <a:pt x="104154" y="156597"/>
                </a:lnTo>
                <a:lnTo>
                  <a:pt x="95565" y="160561"/>
                </a:lnTo>
                <a:lnTo>
                  <a:pt x="73322" y="170044"/>
                </a:lnTo>
                <a:lnTo>
                  <a:pt x="63581" y="173335"/>
                </a:lnTo>
                <a:lnTo>
                  <a:pt x="55182" y="175529"/>
                </a:lnTo>
                <a:lnTo>
                  <a:pt x="47678" y="176992"/>
                </a:lnTo>
                <a:lnTo>
                  <a:pt x="39817" y="177967"/>
                </a:lnTo>
                <a:lnTo>
                  <a:pt x="31719" y="178617"/>
                </a:lnTo>
                <a:lnTo>
                  <a:pt x="11844" y="179661"/>
                </a:lnTo>
                <a:lnTo>
                  <a:pt x="3850" y="179842"/>
                </a:lnTo>
                <a:lnTo>
                  <a:pt x="2026" y="178914"/>
                </a:lnTo>
                <a:lnTo>
                  <a:pt x="811" y="177344"/>
                </a:lnTo>
                <a:lnTo>
                  <a:pt x="0" y="175344"/>
                </a:lnTo>
                <a:lnTo>
                  <a:pt x="412" y="173059"/>
                </a:lnTo>
                <a:lnTo>
                  <a:pt x="3410" y="167979"/>
                </a:lnTo>
                <a:lnTo>
                  <a:pt x="7918" y="162547"/>
                </a:lnTo>
                <a:lnTo>
                  <a:pt x="10452" y="159765"/>
                </a:lnTo>
                <a:lnTo>
                  <a:pt x="13095" y="157910"/>
                </a:lnTo>
                <a:lnTo>
                  <a:pt x="18572" y="155849"/>
                </a:lnTo>
                <a:lnTo>
                  <a:pt x="27010" y="154688"/>
                </a:lnTo>
                <a:lnTo>
                  <a:pt x="35234" y="151877"/>
                </a:lnTo>
                <a:lnTo>
                  <a:pt x="40093" y="149794"/>
                </a:lnTo>
                <a:lnTo>
                  <a:pt x="45239" y="148405"/>
                </a:lnTo>
                <a:lnTo>
                  <a:pt x="50574" y="147479"/>
                </a:lnTo>
                <a:lnTo>
                  <a:pt x="56035" y="146862"/>
                </a:lnTo>
                <a:lnTo>
                  <a:pt x="69201" y="147403"/>
                </a:lnTo>
                <a:lnTo>
                  <a:pt x="144360" y="153117"/>
                </a:lnTo>
                <a:lnTo>
                  <a:pt x="151897" y="154430"/>
                </a:lnTo>
                <a:lnTo>
                  <a:pt x="158827" y="156259"/>
                </a:lnTo>
                <a:lnTo>
                  <a:pt x="165351" y="158430"/>
                </a:lnTo>
                <a:lnTo>
                  <a:pt x="174464" y="160830"/>
                </a:lnTo>
                <a:lnTo>
                  <a:pt x="197288" y="166037"/>
                </a:lnTo>
                <a:lnTo>
                  <a:pt x="206233" y="168759"/>
                </a:lnTo>
                <a:lnTo>
                  <a:pt x="213148" y="171526"/>
                </a:lnTo>
                <a:lnTo>
                  <a:pt x="218711" y="174323"/>
                </a:lnTo>
                <a:lnTo>
                  <a:pt x="225277" y="176188"/>
                </a:lnTo>
                <a:lnTo>
                  <a:pt x="232512" y="177431"/>
                </a:lnTo>
                <a:lnTo>
                  <a:pt x="240192" y="178260"/>
                </a:lnTo>
                <a:lnTo>
                  <a:pt x="246265" y="178813"/>
                </a:lnTo>
                <a:lnTo>
                  <a:pt x="251266" y="179181"/>
                </a:lnTo>
                <a:lnTo>
                  <a:pt x="272699" y="1799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28"/>
          <p:cNvSpPr/>
          <p:nvPr/>
        </p:nvSpPr>
        <p:spPr>
          <a:xfrm>
            <a:off x="2257777" y="2931795"/>
            <a:ext cx="273968" cy="377191"/>
          </a:xfrm>
          <a:custGeom>
            <a:avLst/>
            <a:gdLst/>
            <a:ahLst/>
            <a:cxnLst/>
            <a:rect l="0" t="0" r="0" b="0"/>
            <a:pathLst>
              <a:path w="273968" h="377191">
                <a:moveTo>
                  <a:pt x="8220" y="0"/>
                </a:moveTo>
                <a:lnTo>
                  <a:pt x="3669" y="0"/>
                </a:lnTo>
                <a:lnTo>
                  <a:pt x="2328" y="952"/>
                </a:lnTo>
                <a:lnTo>
                  <a:pt x="1435" y="2540"/>
                </a:lnTo>
                <a:lnTo>
                  <a:pt x="442" y="6844"/>
                </a:lnTo>
                <a:lnTo>
                  <a:pt x="0" y="11931"/>
                </a:lnTo>
                <a:lnTo>
                  <a:pt x="835" y="14622"/>
                </a:lnTo>
                <a:lnTo>
                  <a:pt x="5609" y="22959"/>
                </a:lnTo>
                <a:lnTo>
                  <a:pt x="7059" y="28619"/>
                </a:lnTo>
                <a:lnTo>
                  <a:pt x="7876" y="37160"/>
                </a:lnTo>
                <a:lnTo>
                  <a:pt x="10607" y="45408"/>
                </a:lnTo>
                <a:lnTo>
                  <a:pt x="14996" y="55424"/>
                </a:lnTo>
                <a:lnTo>
                  <a:pt x="20121" y="66225"/>
                </a:lnTo>
                <a:lnTo>
                  <a:pt x="28362" y="83016"/>
                </a:lnTo>
                <a:lnTo>
                  <a:pt x="31173" y="89634"/>
                </a:lnTo>
                <a:lnTo>
                  <a:pt x="33999" y="96903"/>
                </a:lnTo>
                <a:lnTo>
                  <a:pt x="36836" y="104607"/>
                </a:lnTo>
                <a:lnTo>
                  <a:pt x="39680" y="111648"/>
                </a:lnTo>
                <a:lnTo>
                  <a:pt x="42528" y="118247"/>
                </a:lnTo>
                <a:lnTo>
                  <a:pt x="45380" y="124551"/>
                </a:lnTo>
                <a:lnTo>
                  <a:pt x="48233" y="131611"/>
                </a:lnTo>
                <a:lnTo>
                  <a:pt x="53944" y="147076"/>
                </a:lnTo>
                <a:lnTo>
                  <a:pt x="59658" y="159011"/>
                </a:lnTo>
                <a:lnTo>
                  <a:pt x="67277" y="173635"/>
                </a:lnTo>
                <a:lnTo>
                  <a:pt x="76166" y="190051"/>
                </a:lnTo>
                <a:lnTo>
                  <a:pt x="83997" y="203853"/>
                </a:lnTo>
                <a:lnTo>
                  <a:pt x="91123" y="215912"/>
                </a:lnTo>
                <a:lnTo>
                  <a:pt x="97779" y="226809"/>
                </a:lnTo>
                <a:lnTo>
                  <a:pt x="105073" y="237883"/>
                </a:lnTo>
                <a:lnTo>
                  <a:pt x="120799" y="260348"/>
                </a:lnTo>
                <a:lnTo>
                  <a:pt x="128992" y="270720"/>
                </a:lnTo>
                <a:lnTo>
                  <a:pt x="137312" y="280493"/>
                </a:lnTo>
                <a:lnTo>
                  <a:pt x="145717" y="289865"/>
                </a:lnTo>
                <a:lnTo>
                  <a:pt x="162675" y="307899"/>
                </a:lnTo>
                <a:lnTo>
                  <a:pt x="171197" y="316708"/>
                </a:lnTo>
                <a:lnTo>
                  <a:pt x="179736" y="324486"/>
                </a:lnTo>
                <a:lnTo>
                  <a:pt x="188287" y="331577"/>
                </a:lnTo>
                <a:lnTo>
                  <a:pt x="196845" y="338208"/>
                </a:lnTo>
                <a:lnTo>
                  <a:pt x="204455" y="344535"/>
                </a:lnTo>
                <a:lnTo>
                  <a:pt x="211433" y="350657"/>
                </a:lnTo>
                <a:lnTo>
                  <a:pt x="217990" y="356644"/>
                </a:lnTo>
                <a:lnTo>
                  <a:pt x="225219" y="361588"/>
                </a:lnTo>
                <a:lnTo>
                  <a:pt x="232896" y="365836"/>
                </a:lnTo>
                <a:lnTo>
                  <a:pt x="240872" y="369620"/>
                </a:lnTo>
                <a:lnTo>
                  <a:pt x="247141" y="372143"/>
                </a:lnTo>
                <a:lnTo>
                  <a:pt x="252273" y="373826"/>
                </a:lnTo>
                <a:lnTo>
                  <a:pt x="273967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29"/>
          <p:cNvSpPr/>
          <p:nvPr/>
        </p:nvSpPr>
        <p:spPr>
          <a:xfrm>
            <a:off x="2674821" y="3831907"/>
            <a:ext cx="396992" cy="334329"/>
          </a:xfrm>
          <a:custGeom>
            <a:avLst/>
            <a:gdLst/>
            <a:ahLst/>
            <a:cxnLst/>
            <a:rect l="0" t="0" r="0" b="0"/>
            <a:pathLst>
              <a:path w="396992" h="334329">
                <a:moveTo>
                  <a:pt x="28373" y="0"/>
                </a:moveTo>
                <a:lnTo>
                  <a:pt x="0" y="0"/>
                </a:lnTo>
                <a:lnTo>
                  <a:pt x="885" y="0"/>
                </a:lnTo>
                <a:lnTo>
                  <a:pt x="4409" y="2540"/>
                </a:lnTo>
                <a:lnTo>
                  <a:pt x="10102" y="6844"/>
                </a:lnTo>
                <a:lnTo>
                  <a:pt x="18983" y="11932"/>
                </a:lnTo>
                <a:lnTo>
                  <a:pt x="29280" y="17368"/>
                </a:lnTo>
                <a:lnTo>
                  <a:pt x="34693" y="20151"/>
                </a:lnTo>
                <a:lnTo>
                  <a:pt x="42111" y="24864"/>
                </a:lnTo>
                <a:lnTo>
                  <a:pt x="50867" y="30864"/>
                </a:lnTo>
                <a:lnTo>
                  <a:pt x="70756" y="45150"/>
                </a:lnTo>
                <a:lnTo>
                  <a:pt x="92295" y="61024"/>
                </a:lnTo>
                <a:lnTo>
                  <a:pt x="103373" y="71163"/>
                </a:lnTo>
                <a:lnTo>
                  <a:pt x="114568" y="82684"/>
                </a:lnTo>
                <a:lnTo>
                  <a:pt x="125841" y="95128"/>
                </a:lnTo>
                <a:lnTo>
                  <a:pt x="151068" y="121654"/>
                </a:lnTo>
                <a:lnTo>
                  <a:pt x="164462" y="135395"/>
                </a:lnTo>
                <a:lnTo>
                  <a:pt x="178154" y="148366"/>
                </a:lnTo>
                <a:lnTo>
                  <a:pt x="192045" y="160823"/>
                </a:lnTo>
                <a:lnTo>
                  <a:pt x="206068" y="172938"/>
                </a:lnTo>
                <a:lnTo>
                  <a:pt x="220179" y="185777"/>
                </a:lnTo>
                <a:lnTo>
                  <a:pt x="266603" y="229459"/>
                </a:lnTo>
                <a:lnTo>
                  <a:pt x="309513" y="268352"/>
                </a:lnTo>
                <a:lnTo>
                  <a:pt x="327243" y="282724"/>
                </a:lnTo>
                <a:lnTo>
                  <a:pt x="341920" y="293258"/>
                </a:lnTo>
                <a:lnTo>
                  <a:pt x="354562" y="301232"/>
                </a:lnTo>
                <a:lnTo>
                  <a:pt x="364895" y="308454"/>
                </a:lnTo>
                <a:lnTo>
                  <a:pt x="373689" y="315173"/>
                </a:lnTo>
                <a:lnTo>
                  <a:pt x="396991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30"/>
          <p:cNvSpPr/>
          <p:nvPr/>
        </p:nvSpPr>
        <p:spPr>
          <a:xfrm>
            <a:off x="5429250" y="3334702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18203" y="12594"/>
                </a:lnTo>
                <a:lnTo>
                  <a:pt x="24518" y="11254"/>
                </a:lnTo>
                <a:lnTo>
                  <a:pt x="29680" y="10360"/>
                </a:lnTo>
                <a:lnTo>
                  <a:pt x="34074" y="9764"/>
                </a:lnTo>
                <a:lnTo>
                  <a:pt x="39861" y="9367"/>
                </a:lnTo>
                <a:lnTo>
                  <a:pt x="46577" y="9102"/>
                </a:lnTo>
                <a:lnTo>
                  <a:pt x="53911" y="8926"/>
                </a:lnTo>
                <a:lnTo>
                  <a:pt x="60705" y="7855"/>
                </a:lnTo>
                <a:lnTo>
                  <a:pt x="67140" y="6190"/>
                </a:lnTo>
                <a:lnTo>
                  <a:pt x="73335" y="4127"/>
                </a:lnTo>
                <a:lnTo>
                  <a:pt x="78417" y="2751"/>
                </a:lnTo>
                <a:lnTo>
                  <a:pt x="82758" y="1834"/>
                </a:lnTo>
                <a:lnTo>
                  <a:pt x="86605" y="1223"/>
                </a:lnTo>
                <a:lnTo>
                  <a:pt x="92026" y="815"/>
                </a:lnTo>
                <a:lnTo>
                  <a:pt x="98498" y="544"/>
                </a:lnTo>
                <a:lnTo>
                  <a:pt x="120315" y="108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31"/>
          <p:cNvSpPr/>
          <p:nvPr/>
        </p:nvSpPr>
        <p:spPr>
          <a:xfrm>
            <a:off x="5446395" y="3403282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60453" y="8572"/>
                </a:lnTo>
                <a:lnTo>
                  <a:pt x="75545" y="762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32"/>
          <p:cNvSpPr/>
          <p:nvPr/>
        </p:nvSpPr>
        <p:spPr>
          <a:xfrm>
            <a:off x="5703570" y="3231832"/>
            <a:ext cx="60008" cy="274321"/>
          </a:xfrm>
          <a:custGeom>
            <a:avLst/>
            <a:gdLst/>
            <a:ahLst/>
            <a:cxnLst/>
            <a:rect l="0" t="0" r="0" b="0"/>
            <a:pathLst>
              <a:path w="60008" h="274321">
                <a:moveTo>
                  <a:pt x="0" y="0"/>
                </a:moveTo>
                <a:lnTo>
                  <a:pt x="0" y="13653"/>
                </a:lnTo>
                <a:lnTo>
                  <a:pt x="952" y="23389"/>
                </a:lnTo>
                <a:lnTo>
                  <a:pt x="2540" y="35596"/>
                </a:lnTo>
                <a:lnTo>
                  <a:pt x="4550" y="49448"/>
                </a:lnTo>
                <a:lnTo>
                  <a:pt x="9324" y="77540"/>
                </a:lnTo>
                <a:lnTo>
                  <a:pt x="11931" y="91698"/>
                </a:lnTo>
                <a:lnTo>
                  <a:pt x="14622" y="103042"/>
                </a:lnTo>
                <a:lnTo>
                  <a:pt x="17368" y="112509"/>
                </a:lnTo>
                <a:lnTo>
                  <a:pt x="20151" y="120727"/>
                </a:lnTo>
                <a:lnTo>
                  <a:pt x="22959" y="130967"/>
                </a:lnTo>
                <a:lnTo>
                  <a:pt x="25783" y="142556"/>
                </a:lnTo>
                <a:lnTo>
                  <a:pt x="28619" y="155045"/>
                </a:lnTo>
                <a:lnTo>
                  <a:pt x="31462" y="165276"/>
                </a:lnTo>
                <a:lnTo>
                  <a:pt x="34309" y="174001"/>
                </a:lnTo>
                <a:lnTo>
                  <a:pt x="37160" y="181723"/>
                </a:lnTo>
                <a:lnTo>
                  <a:pt x="39061" y="187824"/>
                </a:lnTo>
                <a:lnTo>
                  <a:pt x="40328" y="192844"/>
                </a:lnTo>
                <a:lnTo>
                  <a:pt x="41173" y="197142"/>
                </a:lnTo>
                <a:lnTo>
                  <a:pt x="41735" y="201913"/>
                </a:lnTo>
                <a:lnTo>
                  <a:pt x="42111" y="206999"/>
                </a:lnTo>
                <a:lnTo>
                  <a:pt x="42362" y="212294"/>
                </a:lnTo>
                <a:lnTo>
                  <a:pt x="43481" y="216777"/>
                </a:lnTo>
                <a:lnTo>
                  <a:pt x="45180" y="220718"/>
                </a:lnTo>
                <a:lnTo>
                  <a:pt x="47265" y="224298"/>
                </a:lnTo>
                <a:lnTo>
                  <a:pt x="48655" y="227637"/>
                </a:lnTo>
                <a:lnTo>
                  <a:pt x="50199" y="233887"/>
                </a:lnTo>
                <a:lnTo>
                  <a:pt x="50886" y="242380"/>
                </a:lnTo>
                <a:lnTo>
                  <a:pt x="51068" y="247312"/>
                </a:lnTo>
                <a:lnTo>
                  <a:pt x="52143" y="251552"/>
                </a:lnTo>
                <a:lnTo>
                  <a:pt x="53812" y="255331"/>
                </a:lnTo>
                <a:lnTo>
                  <a:pt x="55877" y="258804"/>
                </a:lnTo>
                <a:lnTo>
                  <a:pt x="57254" y="262071"/>
                </a:lnTo>
                <a:lnTo>
                  <a:pt x="58172" y="265201"/>
                </a:lnTo>
                <a:lnTo>
                  <a:pt x="60007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33"/>
          <p:cNvSpPr/>
          <p:nvPr/>
        </p:nvSpPr>
        <p:spPr>
          <a:xfrm>
            <a:off x="5823584" y="3215987"/>
            <a:ext cx="179502" cy="238731"/>
          </a:xfrm>
          <a:custGeom>
            <a:avLst/>
            <a:gdLst/>
            <a:ahLst/>
            <a:cxnLst/>
            <a:rect l="0" t="0" r="0" b="0"/>
            <a:pathLst>
              <a:path w="179502" h="238731">
                <a:moveTo>
                  <a:pt x="0" y="41563"/>
                </a:moveTo>
                <a:lnTo>
                  <a:pt x="9103" y="32461"/>
                </a:lnTo>
                <a:lnTo>
                  <a:pt x="12736" y="29780"/>
                </a:lnTo>
                <a:lnTo>
                  <a:pt x="16111" y="27992"/>
                </a:lnTo>
                <a:lnTo>
                  <a:pt x="19313" y="26801"/>
                </a:lnTo>
                <a:lnTo>
                  <a:pt x="22401" y="25054"/>
                </a:lnTo>
                <a:lnTo>
                  <a:pt x="25411" y="22937"/>
                </a:lnTo>
                <a:lnTo>
                  <a:pt x="28371" y="20573"/>
                </a:lnTo>
                <a:lnTo>
                  <a:pt x="31296" y="18997"/>
                </a:lnTo>
                <a:lnTo>
                  <a:pt x="34200" y="17946"/>
                </a:lnTo>
                <a:lnTo>
                  <a:pt x="37088" y="17246"/>
                </a:lnTo>
                <a:lnTo>
                  <a:pt x="40918" y="16779"/>
                </a:lnTo>
                <a:lnTo>
                  <a:pt x="45376" y="16468"/>
                </a:lnTo>
                <a:lnTo>
                  <a:pt x="50253" y="16260"/>
                </a:lnTo>
                <a:lnTo>
                  <a:pt x="54457" y="15169"/>
                </a:lnTo>
                <a:lnTo>
                  <a:pt x="58213" y="13489"/>
                </a:lnTo>
                <a:lnTo>
                  <a:pt x="61669" y="11417"/>
                </a:lnTo>
                <a:lnTo>
                  <a:pt x="67783" y="10036"/>
                </a:lnTo>
                <a:lnTo>
                  <a:pt x="75669" y="9115"/>
                </a:lnTo>
                <a:lnTo>
                  <a:pt x="84736" y="8501"/>
                </a:lnTo>
                <a:lnTo>
                  <a:pt x="92686" y="7139"/>
                </a:lnTo>
                <a:lnTo>
                  <a:pt x="99891" y="5278"/>
                </a:lnTo>
                <a:lnTo>
                  <a:pt x="106599" y="3086"/>
                </a:lnTo>
                <a:lnTo>
                  <a:pt x="112024" y="1624"/>
                </a:lnTo>
                <a:lnTo>
                  <a:pt x="116592" y="649"/>
                </a:lnTo>
                <a:lnTo>
                  <a:pt x="120591" y="0"/>
                </a:lnTo>
                <a:lnTo>
                  <a:pt x="126114" y="519"/>
                </a:lnTo>
                <a:lnTo>
                  <a:pt x="132654" y="1818"/>
                </a:lnTo>
                <a:lnTo>
                  <a:pt x="139871" y="3636"/>
                </a:lnTo>
                <a:lnTo>
                  <a:pt x="145635" y="4848"/>
                </a:lnTo>
                <a:lnTo>
                  <a:pt x="150430" y="5656"/>
                </a:lnTo>
                <a:lnTo>
                  <a:pt x="154580" y="6195"/>
                </a:lnTo>
                <a:lnTo>
                  <a:pt x="158298" y="7507"/>
                </a:lnTo>
                <a:lnTo>
                  <a:pt x="161730" y="9334"/>
                </a:lnTo>
                <a:lnTo>
                  <a:pt x="164970" y="11504"/>
                </a:lnTo>
                <a:lnTo>
                  <a:pt x="168082" y="12951"/>
                </a:lnTo>
                <a:lnTo>
                  <a:pt x="171110" y="13916"/>
                </a:lnTo>
                <a:lnTo>
                  <a:pt x="174081" y="14559"/>
                </a:lnTo>
                <a:lnTo>
                  <a:pt x="176062" y="15940"/>
                </a:lnTo>
                <a:lnTo>
                  <a:pt x="177382" y="17813"/>
                </a:lnTo>
                <a:lnTo>
                  <a:pt x="178262" y="20015"/>
                </a:lnTo>
                <a:lnTo>
                  <a:pt x="178850" y="25292"/>
                </a:lnTo>
                <a:lnTo>
                  <a:pt x="179241" y="32621"/>
                </a:lnTo>
                <a:lnTo>
                  <a:pt x="179501" y="41316"/>
                </a:lnTo>
                <a:lnTo>
                  <a:pt x="178723" y="49971"/>
                </a:lnTo>
                <a:lnTo>
                  <a:pt x="177252" y="58598"/>
                </a:lnTo>
                <a:lnTo>
                  <a:pt x="175318" y="67207"/>
                </a:lnTo>
                <a:lnTo>
                  <a:pt x="173076" y="74852"/>
                </a:lnTo>
                <a:lnTo>
                  <a:pt x="170629" y="81853"/>
                </a:lnTo>
                <a:lnTo>
                  <a:pt x="168046" y="88425"/>
                </a:lnTo>
                <a:lnTo>
                  <a:pt x="166323" y="94712"/>
                </a:lnTo>
                <a:lnTo>
                  <a:pt x="165175" y="100808"/>
                </a:lnTo>
                <a:lnTo>
                  <a:pt x="164409" y="106777"/>
                </a:lnTo>
                <a:lnTo>
                  <a:pt x="161041" y="117424"/>
                </a:lnTo>
                <a:lnTo>
                  <a:pt x="155939" y="131189"/>
                </a:lnTo>
                <a:lnTo>
                  <a:pt x="149679" y="147034"/>
                </a:lnTo>
                <a:lnTo>
                  <a:pt x="144554" y="158549"/>
                </a:lnTo>
                <a:lnTo>
                  <a:pt x="140184" y="167179"/>
                </a:lnTo>
                <a:lnTo>
                  <a:pt x="136319" y="173884"/>
                </a:lnTo>
                <a:lnTo>
                  <a:pt x="134694" y="181212"/>
                </a:lnTo>
                <a:lnTo>
                  <a:pt x="134564" y="188955"/>
                </a:lnTo>
                <a:lnTo>
                  <a:pt x="136648" y="208260"/>
                </a:lnTo>
                <a:lnTo>
                  <a:pt x="136819" y="212702"/>
                </a:lnTo>
                <a:lnTo>
                  <a:pt x="137161" y="238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34"/>
          <p:cNvSpPr/>
          <p:nvPr/>
        </p:nvSpPr>
        <p:spPr>
          <a:xfrm>
            <a:off x="5857875" y="3308985"/>
            <a:ext cx="291466" cy="42863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9102" y="42862"/>
                </a:lnTo>
                <a:lnTo>
                  <a:pt x="19402" y="40957"/>
                </a:lnTo>
                <a:lnTo>
                  <a:pt x="51168" y="33760"/>
                </a:lnTo>
                <a:lnTo>
                  <a:pt x="65544" y="31079"/>
                </a:lnTo>
                <a:lnTo>
                  <a:pt x="77986" y="29292"/>
                </a:lnTo>
                <a:lnTo>
                  <a:pt x="89139" y="28100"/>
                </a:lnTo>
                <a:lnTo>
                  <a:pt x="99430" y="26353"/>
                </a:lnTo>
                <a:lnTo>
                  <a:pt x="109149" y="24236"/>
                </a:lnTo>
                <a:lnTo>
                  <a:pt x="118486" y="21872"/>
                </a:lnTo>
                <a:lnTo>
                  <a:pt x="127568" y="19344"/>
                </a:lnTo>
                <a:lnTo>
                  <a:pt x="145279" y="13995"/>
                </a:lnTo>
                <a:lnTo>
                  <a:pt x="154003" y="12187"/>
                </a:lnTo>
                <a:lnTo>
                  <a:pt x="162676" y="10982"/>
                </a:lnTo>
                <a:lnTo>
                  <a:pt x="171315" y="10179"/>
                </a:lnTo>
                <a:lnTo>
                  <a:pt x="179933" y="8691"/>
                </a:lnTo>
                <a:lnTo>
                  <a:pt x="188535" y="6746"/>
                </a:lnTo>
                <a:lnTo>
                  <a:pt x="197127" y="4497"/>
                </a:lnTo>
                <a:lnTo>
                  <a:pt x="204761" y="2998"/>
                </a:lnTo>
                <a:lnTo>
                  <a:pt x="211754" y="1998"/>
                </a:lnTo>
                <a:lnTo>
                  <a:pt x="218322" y="1332"/>
                </a:lnTo>
                <a:lnTo>
                  <a:pt x="226510" y="888"/>
                </a:lnTo>
                <a:lnTo>
                  <a:pt x="235779" y="59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35"/>
          <p:cNvSpPr/>
          <p:nvPr/>
        </p:nvSpPr>
        <p:spPr>
          <a:xfrm>
            <a:off x="6792277" y="2940367"/>
            <a:ext cx="282893" cy="188424"/>
          </a:xfrm>
          <a:custGeom>
            <a:avLst/>
            <a:gdLst/>
            <a:ahLst/>
            <a:cxnLst/>
            <a:rect l="0" t="0" r="0" b="0"/>
            <a:pathLst>
              <a:path w="282893" h="188424">
                <a:moveTo>
                  <a:pt x="0" y="0"/>
                </a:moveTo>
                <a:lnTo>
                  <a:pt x="11932" y="11932"/>
                </a:lnTo>
                <a:lnTo>
                  <a:pt x="13670" y="14622"/>
                </a:lnTo>
                <a:lnTo>
                  <a:pt x="15601" y="20151"/>
                </a:lnTo>
                <a:lnTo>
                  <a:pt x="18999" y="25784"/>
                </a:lnTo>
                <a:lnTo>
                  <a:pt x="23684" y="31462"/>
                </a:lnTo>
                <a:lnTo>
                  <a:pt x="28941" y="37161"/>
                </a:lnTo>
                <a:lnTo>
                  <a:pt x="30724" y="41919"/>
                </a:lnTo>
                <a:lnTo>
                  <a:pt x="31913" y="47948"/>
                </a:lnTo>
                <a:lnTo>
                  <a:pt x="32705" y="54825"/>
                </a:lnTo>
                <a:lnTo>
                  <a:pt x="33234" y="60363"/>
                </a:lnTo>
                <a:lnTo>
                  <a:pt x="33586" y="65007"/>
                </a:lnTo>
                <a:lnTo>
                  <a:pt x="33821" y="69056"/>
                </a:lnTo>
                <a:lnTo>
                  <a:pt x="34081" y="78634"/>
                </a:lnTo>
                <a:lnTo>
                  <a:pt x="34152" y="83855"/>
                </a:lnTo>
                <a:lnTo>
                  <a:pt x="33245" y="91146"/>
                </a:lnTo>
                <a:lnTo>
                  <a:pt x="31689" y="99817"/>
                </a:lnTo>
                <a:lnTo>
                  <a:pt x="29698" y="109407"/>
                </a:lnTo>
                <a:lnTo>
                  <a:pt x="28371" y="117706"/>
                </a:lnTo>
                <a:lnTo>
                  <a:pt x="27487" y="125143"/>
                </a:lnTo>
                <a:lnTo>
                  <a:pt x="26897" y="132006"/>
                </a:lnTo>
                <a:lnTo>
                  <a:pt x="25551" y="139439"/>
                </a:lnTo>
                <a:lnTo>
                  <a:pt x="23702" y="147252"/>
                </a:lnTo>
                <a:lnTo>
                  <a:pt x="21516" y="155318"/>
                </a:lnTo>
                <a:lnTo>
                  <a:pt x="19107" y="161648"/>
                </a:lnTo>
                <a:lnTo>
                  <a:pt x="16548" y="166820"/>
                </a:lnTo>
                <a:lnTo>
                  <a:pt x="13889" y="171221"/>
                </a:lnTo>
                <a:lnTo>
                  <a:pt x="13070" y="175107"/>
                </a:lnTo>
                <a:lnTo>
                  <a:pt x="13475" y="178651"/>
                </a:lnTo>
                <a:lnTo>
                  <a:pt x="16420" y="186631"/>
                </a:lnTo>
                <a:lnTo>
                  <a:pt x="17615" y="187286"/>
                </a:lnTo>
                <a:lnTo>
                  <a:pt x="21482" y="188013"/>
                </a:lnTo>
                <a:lnTo>
                  <a:pt x="29013" y="188423"/>
                </a:lnTo>
                <a:lnTo>
                  <a:pt x="33630" y="186575"/>
                </a:lnTo>
                <a:lnTo>
                  <a:pt x="39564" y="183438"/>
                </a:lnTo>
                <a:lnTo>
                  <a:pt x="46379" y="179442"/>
                </a:lnTo>
                <a:lnTo>
                  <a:pt x="54732" y="175826"/>
                </a:lnTo>
                <a:lnTo>
                  <a:pt x="64111" y="172462"/>
                </a:lnTo>
                <a:lnTo>
                  <a:pt x="74172" y="169267"/>
                </a:lnTo>
                <a:lnTo>
                  <a:pt x="82786" y="166185"/>
                </a:lnTo>
                <a:lnTo>
                  <a:pt x="90433" y="163177"/>
                </a:lnTo>
                <a:lnTo>
                  <a:pt x="97436" y="160220"/>
                </a:lnTo>
                <a:lnTo>
                  <a:pt x="104963" y="157296"/>
                </a:lnTo>
                <a:lnTo>
                  <a:pt x="120945" y="151507"/>
                </a:lnTo>
                <a:lnTo>
                  <a:pt x="131112" y="148630"/>
                </a:lnTo>
                <a:lnTo>
                  <a:pt x="142653" y="145759"/>
                </a:lnTo>
                <a:lnTo>
                  <a:pt x="155110" y="142893"/>
                </a:lnTo>
                <a:lnTo>
                  <a:pt x="164367" y="140982"/>
                </a:lnTo>
                <a:lnTo>
                  <a:pt x="171490" y="139708"/>
                </a:lnTo>
                <a:lnTo>
                  <a:pt x="177192" y="138859"/>
                </a:lnTo>
                <a:lnTo>
                  <a:pt x="186707" y="138292"/>
                </a:lnTo>
                <a:lnTo>
                  <a:pt x="212521" y="137663"/>
                </a:lnTo>
                <a:lnTo>
                  <a:pt x="240981" y="137309"/>
                </a:lnTo>
                <a:lnTo>
                  <a:pt x="248284" y="138212"/>
                </a:lnTo>
                <a:lnTo>
                  <a:pt x="255057" y="139767"/>
                </a:lnTo>
                <a:lnTo>
                  <a:pt x="261479" y="141755"/>
                </a:lnTo>
                <a:lnTo>
                  <a:pt x="266712" y="143081"/>
                </a:lnTo>
                <a:lnTo>
                  <a:pt x="271153" y="143965"/>
                </a:lnTo>
                <a:lnTo>
                  <a:pt x="282892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36"/>
          <p:cNvSpPr/>
          <p:nvPr/>
        </p:nvSpPr>
        <p:spPr>
          <a:xfrm>
            <a:off x="6989444" y="2948939"/>
            <a:ext cx="25596" cy="368619"/>
          </a:xfrm>
          <a:custGeom>
            <a:avLst/>
            <a:gdLst/>
            <a:ahLst/>
            <a:cxnLst/>
            <a:rect l="0" t="0" r="0" b="0"/>
            <a:pathLst>
              <a:path w="25596" h="368619">
                <a:moveTo>
                  <a:pt x="0" y="0"/>
                </a:moveTo>
                <a:lnTo>
                  <a:pt x="0" y="31245"/>
                </a:lnTo>
                <a:lnTo>
                  <a:pt x="1906" y="38928"/>
                </a:lnTo>
                <a:lnTo>
                  <a:pt x="5081" y="47860"/>
                </a:lnTo>
                <a:lnTo>
                  <a:pt x="9102" y="57624"/>
                </a:lnTo>
                <a:lnTo>
                  <a:pt x="11783" y="66991"/>
                </a:lnTo>
                <a:lnTo>
                  <a:pt x="13571" y="76093"/>
                </a:lnTo>
                <a:lnTo>
                  <a:pt x="14762" y="85019"/>
                </a:lnTo>
                <a:lnTo>
                  <a:pt x="20990" y="124886"/>
                </a:lnTo>
                <a:lnTo>
                  <a:pt x="22566" y="137550"/>
                </a:lnTo>
                <a:lnTo>
                  <a:pt x="23617" y="148850"/>
                </a:lnTo>
                <a:lnTo>
                  <a:pt x="24317" y="159241"/>
                </a:lnTo>
                <a:lnTo>
                  <a:pt x="25096" y="175867"/>
                </a:lnTo>
                <a:lnTo>
                  <a:pt x="25303" y="182967"/>
                </a:lnTo>
                <a:lnTo>
                  <a:pt x="25595" y="233918"/>
                </a:lnTo>
                <a:lnTo>
                  <a:pt x="24684" y="254053"/>
                </a:lnTo>
                <a:lnTo>
                  <a:pt x="23124" y="274144"/>
                </a:lnTo>
                <a:lnTo>
                  <a:pt x="17146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37"/>
          <p:cNvSpPr/>
          <p:nvPr/>
        </p:nvSpPr>
        <p:spPr>
          <a:xfrm>
            <a:off x="7126605" y="3051810"/>
            <a:ext cx="171451" cy="222886"/>
          </a:xfrm>
          <a:custGeom>
            <a:avLst/>
            <a:gdLst/>
            <a:ahLst/>
            <a:cxnLst/>
            <a:rect l="0" t="0" r="0" b="0"/>
            <a:pathLst>
              <a:path w="171451" h="222886">
                <a:moveTo>
                  <a:pt x="0" y="0"/>
                </a:moveTo>
                <a:lnTo>
                  <a:pt x="4551" y="9101"/>
                </a:lnTo>
                <a:lnTo>
                  <a:pt x="7796" y="13687"/>
                </a:lnTo>
                <a:lnTo>
                  <a:pt x="11865" y="18650"/>
                </a:lnTo>
                <a:lnTo>
                  <a:pt x="16482" y="23863"/>
                </a:lnTo>
                <a:lnTo>
                  <a:pt x="26693" y="34736"/>
                </a:lnTo>
                <a:lnTo>
                  <a:pt x="32082" y="40302"/>
                </a:lnTo>
                <a:lnTo>
                  <a:pt x="36629" y="45918"/>
                </a:lnTo>
                <a:lnTo>
                  <a:pt x="40611" y="51567"/>
                </a:lnTo>
                <a:lnTo>
                  <a:pt x="44219" y="57238"/>
                </a:lnTo>
                <a:lnTo>
                  <a:pt x="47577" y="61971"/>
                </a:lnTo>
                <a:lnTo>
                  <a:pt x="50767" y="66079"/>
                </a:lnTo>
                <a:lnTo>
                  <a:pt x="53848" y="69770"/>
                </a:lnTo>
                <a:lnTo>
                  <a:pt x="56853" y="74136"/>
                </a:lnTo>
                <a:lnTo>
                  <a:pt x="59810" y="78951"/>
                </a:lnTo>
                <a:lnTo>
                  <a:pt x="62733" y="84067"/>
                </a:lnTo>
                <a:lnTo>
                  <a:pt x="68521" y="94830"/>
                </a:lnTo>
                <a:lnTo>
                  <a:pt x="71398" y="100367"/>
                </a:lnTo>
                <a:lnTo>
                  <a:pt x="78079" y="110727"/>
                </a:lnTo>
                <a:lnTo>
                  <a:pt x="98202" y="140017"/>
                </a:lnTo>
                <a:lnTo>
                  <a:pt x="107378" y="152399"/>
                </a:lnTo>
                <a:lnTo>
                  <a:pt x="115400" y="162559"/>
                </a:lnTo>
                <a:lnTo>
                  <a:pt x="128441" y="177976"/>
                </a:lnTo>
                <a:lnTo>
                  <a:pt x="137412" y="188003"/>
                </a:lnTo>
                <a:lnTo>
                  <a:pt x="141138" y="192962"/>
                </a:lnTo>
                <a:lnTo>
                  <a:pt x="144574" y="198174"/>
                </a:lnTo>
                <a:lnTo>
                  <a:pt x="147818" y="203553"/>
                </a:lnTo>
                <a:lnTo>
                  <a:pt x="150932" y="207140"/>
                </a:lnTo>
                <a:lnTo>
                  <a:pt x="153961" y="209531"/>
                </a:lnTo>
                <a:lnTo>
                  <a:pt x="156933" y="211124"/>
                </a:lnTo>
                <a:lnTo>
                  <a:pt x="159867" y="213139"/>
                </a:lnTo>
                <a:lnTo>
                  <a:pt x="162775" y="215435"/>
                </a:lnTo>
                <a:lnTo>
                  <a:pt x="17145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38"/>
          <p:cNvSpPr/>
          <p:nvPr/>
        </p:nvSpPr>
        <p:spPr>
          <a:xfrm>
            <a:off x="7126605" y="3043237"/>
            <a:ext cx="180023" cy="222886"/>
          </a:xfrm>
          <a:custGeom>
            <a:avLst/>
            <a:gdLst/>
            <a:ahLst/>
            <a:cxnLst/>
            <a:rect l="0" t="0" r="0" b="0"/>
            <a:pathLst>
              <a:path w="180023" h="222886">
                <a:moveTo>
                  <a:pt x="180022" y="0"/>
                </a:moveTo>
                <a:lnTo>
                  <a:pt x="170920" y="9102"/>
                </a:lnTo>
                <a:lnTo>
                  <a:pt x="168240" y="12735"/>
                </a:lnTo>
                <a:lnTo>
                  <a:pt x="165260" y="19313"/>
                </a:lnTo>
                <a:lnTo>
                  <a:pt x="162561" y="22400"/>
                </a:lnTo>
                <a:lnTo>
                  <a:pt x="158856" y="25411"/>
                </a:lnTo>
                <a:lnTo>
                  <a:pt x="154481" y="28371"/>
                </a:lnTo>
                <a:lnTo>
                  <a:pt x="150612" y="32249"/>
                </a:lnTo>
                <a:lnTo>
                  <a:pt x="147081" y="36739"/>
                </a:lnTo>
                <a:lnTo>
                  <a:pt x="143774" y="41638"/>
                </a:lnTo>
                <a:lnTo>
                  <a:pt x="140617" y="46809"/>
                </a:lnTo>
                <a:lnTo>
                  <a:pt x="137560" y="52161"/>
                </a:lnTo>
                <a:lnTo>
                  <a:pt x="134568" y="57634"/>
                </a:lnTo>
                <a:lnTo>
                  <a:pt x="130670" y="64140"/>
                </a:lnTo>
                <a:lnTo>
                  <a:pt x="121258" y="78989"/>
                </a:lnTo>
                <a:lnTo>
                  <a:pt x="117034" y="85997"/>
                </a:lnTo>
                <a:lnTo>
                  <a:pt x="113265" y="92574"/>
                </a:lnTo>
                <a:lnTo>
                  <a:pt x="109799" y="98864"/>
                </a:lnTo>
                <a:lnTo>
                  <a:pt x="105585" y="104962"/>
                </a:lnTo>
                <a:lnTo>
                  <a:pt x="100870" y="110932"/>
                </a:lnTo>
                <a:lnTo>
                  <a:pt x="95821" y="116817"/>
                </a:lnTo>
                <a:lnTo>
                  <a:pt x="90551" y="122646"/>
                </a:lnTo>
                <a:lnTo>
                  <a:pt x="79614" y="134202"/>
                </a:lnTo>
                <a:lnTo>
                  <a:pt x="62747" y="151418"/>
                </a:lnTo>
                <a:lnTo>
                  <a:pt x="58024" y="157143"/>
                </a:lnTo>
                <a:lnTo>
                  <a:pt x="53922" y="162864"/>
                </a:lnTo>
                <a:lnTo>
                  <a:pt x="50236" y="168584"/>
                </a:lnTo>
                <a:lnTo>
                  <a:pt x="45873" y="174302"/>
                </a:lnTo>
                <a:lnTo>
                  <a:pt x="41059" y="180019"/>
                </a:lnTo>
                <a:lnTo>
                  <a:pt x="35946" y="185735"/>
                </a:lnTo>
                <a:lnTo>
                  <a:pt x="25183" y="19716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39"/>
          <p:cNvSpPr/>
          <p:nvPr/>
        </p:nvSpPr>
        <p:spPr>
          <a:xfrm>
            <a:off x="7593153" y="3034664"/>
            <a:ext cx="73520" cy="214314"/>
          </a:xfrm>
          <a:custGeom>
            <a:avLst/>
            <a:gdLst/>
            <a:ahLst/>
            <a:cxnLst/>
            <a:rect l="0" t="0" r="0" b="0"/>
            <a:pathLst>
              <a:path w="73520" h="214314">
                <a:moveTo>
                  <a:pt x="4939" y="0"/>
                </a:moveTo>
                <a:lnTo>
                  <a:pt x="388" y="0"/>
                </a:lnTo>
                <a:lnTo>
                  <a:pt x="0" y="953"/>
                </a:lnTo>
                <a:lnTo>
                  <a:pt x="694" y="2541"/>
                </a:lnTo>
                <a:lnTo>
                  <a:pt x="2109" y="4552"/>
                </a:lnTo>
                <a:lnTo>
                  <a:pt x="3681" y="9326"/>
                </a:lnTo>
                <a:lnTo>
                  <a:pt x="4380" y="15575"/>
                </a:lnTo>
                <a:lnTo>
                  <a:pt x="4566" y="19909"/>
                </a:lnTo>
                <a:lnTo>
                  <a:pt x="4690" y="24703"/>
                </a:lnTo>
                <a:lnTo>
                  <a:pt x="5726" y="28851"/>
                </a:lnTo>
                <a:lnTo>
                  <a:pt x="7369" y="32569"/>
                </a:lnTo>
                <a:lnTo>
                  <a:pt x="9417" y="36000"/>
                </a:lnTo>
                <a:lnTo>
                  <a:pt x="10782" y="40193"/>
                </a:lnTo>
                <a:lnTo>
                  <a:pt x="11692" y="44893"/>
                </a:lnTo>
                <a:lnTo>
                  <a:pt x="12299" y="49932"/>
                </a:lnTo>
                <a:lnTo>
                  <a:pt x="15560" y="59005"/>
                </a:lnTo>
                <a:lnTo>
                  <a:pt x="20593" y="70770"/>
                </a:lnTo>
                <a:lnTo>
                  <a:pt x="36247" y="104472"/>
                </a:lnTo>
                <a:lnTo>
                  <a:pt x="40098" y="112510"/>
                </a:lnTo>
                <a:lnTo>
                  <a:pt x="44571" y="123585"/>
                </a:lnTo>
                <a:lnTo>
                  <a:pt x="54622" y="151129"/>
                </a:lnTo>
                <a:lnTo>
                  <a:pt x="58063" y="161713"/>
                </a:lnTo>
                <a:lnTo>
                  <a:pt x="60358" y="169721"/>
                </a:lnTo>
                <a:lnTo>
                  <a:pt x="61887" y="176013"/>
                </a:lnTo>
                <a:lnTo>
                  <a:pt x="62907" y="182112"/>
                </a:lnTo>
                <a:lnTo>
                  <a:pt x="63587" y="188083"/>
                </a:lnTo>
                <a:lnTo>
                  <a:pt x="64040" y="193969"/>
                </a:lnTo>
                <a:lnTo>
                  <a:pt x="65295" y="198845"/>
                </a:lnTo>
                <a:lnTo>
                  <a:pt x="67084" y="203049"/>
                </a:lnTo>
                <a:lnTo>
                  <a:pt x="69229" y="206804"/>
                </a:lnTo>
                <a:lnTo>
                  <a:pt x="70659" y="210259"/>
                </a:lnTo>
                <a:lnTo>
                  <a:pt x="71613" y="213516"/>
                </a:lnTo>
                <a:lnTo>
                  <a:pt x="73519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40"/>
          <p:cNvSpPr/>
          <p:nvPr/>
        </p:nvSpPr>
        <p:spPr>
          <a:xfrm>
            <a:off x="7443787" y="3132665"/>
            <a:ext cx="325756" cy="13443"/>
          </a:xfrm>
          <a:custGeom>
            <a:avLst/>
            <a:gdLst/>
            <a:ahLst/>
            <a:cxnLst/>
            <a:rect l="0" t="0" r="0" b="0"/>
            <a:pathLst>
              <a:path w="325756" h="13443">
                <a:moveTo>
                  <a:pt x="0" y="13442"/>
                </a:moveTo>
                <a:lnTo>
                  <a:pt x="40346" y="13442"/>
                </a:lnTo>
                <a:lnTo>
                  <a:pt x="51663" y="12490"/>
                </a:lnTo>
                <a:lnTo>
                  <a:pt x="63970" y="10902"/>
                </a:lnTo>
                <a:lnTo>
                  <a:pt x="76936" y="8891"/>
                </a:lnTo>
                <a:lnTo>
                  <a:pt x="88439" y="7551"/>
                </a:lnTo>
                <a:lnTo>
                  <a:pt x="98965" y="6657"/>
                </a:lnTo>
                <a:lnTo>
                  <a:pt x="108839" y="6061"/>
                </a:lnTo>
                <a:lnTo>
                  <a:pt x="127430" y="5399"/>
                </a:lnTo>
                <a:lnTo>
                  <a:pt x="136389" y="5222"/>
                </a:lnTo>
                <a:lnTo>
                  <a:pt x="149028" y="4153"/>
                </a:lnTo>
                <a:lnTo>
                  <a:pt x="180853" y="423"/>
                </a:lnTo>
                <a:lnTo>
                  <a:pt x="202484" y="0"/>
                </a:lnTo>
                <a:lnTo>
                  <a:pt x="227381" y="671"/>
                </a:lnTo>
                <a:lnTo>
                  <a:pt x="298866" y="4317"/>
                </a:lnTo>
                <a:lnTo>
                  <a:pt x="308407" y="4624"/>
                </a:lnTo>
                <a:lnTo>
                  <a:pt x="325755" y="4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41"/>
          <p:cNvSpPr/>
          <p:nvPr/>
        </p:nvSpPr>
        <p:spPr>
          <a:xfrm>
            <a:off x="7872412" y="2914764"/>
            <a:ext cx="186751" cy="289655"/>
          </a:xfrm>
          <a:custGeom>
            <a:avLst/>
            <a:gdLst/>
            <a:ahLst/>
            <a:cxnLst/>
            <a:rect l="0" t="0" r="0" b="0"/>
            <a:pathLst>
              <a:path w="186751" h="289655">
                <a:moveTo>
                  <a:pt x="0" y="25603"/>
                </a:moveTo>
                <a:lnTo>
                  <a:pt x="0" y="18222"/>
                </a:lnTo>
                <a:lnTo>
                  <a:pt x="4551" y="12833"/>
                </a:lnTo>
                <a:lnTo>
                  <a:pt x="9702" y="11375"/>
                </a:lnTo>
                <a:lnTo>
                  <a:pt x="16945" y="10402"/>
                </a:lnTo>
                <a:lnTo>
                  <a:pt x="25584" y="9754"/>
                </a:lnTo>
                <a:lnTo>
                  <a:pt x="32296" y="8370"/>
                </a:lnTo>
                <a:lnTo>
                  <a:pt x="37723" y="6494"/>
                </a:lnTo>
                <a:lnTo>
                  <a:pt x="42294" y="4291"/>
                </a:lnTo>
                <a:lnTo>
                  <a:pt x="48199" y="2823"/>
                </a:lnTo>
                <a:lnTo>
                  <a:pt x="54993" y="1844"/>
                </a:lnTo>
                <a:lnTo>
                  <a:pt x="62379" y="1191"/>
                </a:lnTo>
                <a:lnTo>
                  <a:pt x="69209" y="756"/>
                </a:lnTo>
                <a:lnTo>
                  <a:pt x="81876" y="272"/>
                </a:lnTo>
                <a:lnTo>
                  <a:pt x="104270" y="0"/>
                </a:lnTo>
                <a:lnTo>
                  <a:pt x="111423" y="915"/>
                </a:lnTo>
                <a:lnTo>
                  <a:pt x="118097" y="2477"/>
                </a:lnTo>
                <a:lnTo>
                  <a:pt x="124451" y="4470"/>
                </a:lnTo>
                <a:lnTo>
                  <a:pt x="129640" y="5799"/>
                </a:lnTo>
                <a:lnTo>
                  <a:pt x="134052" y="6686"/>
                </a:lnTo>
                <a:lnTo>
                  <a:pt x="137945" y="7277"/>
                </a:lnTo>
                <a:lnTo>
                  <a:pt x="141494" y="8623"/>
                </a:lnTo>
                <a:lnTo>
                  <a:pt x="144811" y="10473"/>
                </a:lnTo>
                <a:lnTo>
                  <a:pt x="147976" y="12659"/>
                </a:lnTo>
                <a:lnTo>
                  <a:pt x="151038" y="14116"/>
                </a:lnTo>
                <a:lnTo>
                  <a:pt x="154032" y="15087"/>
                </a:lnTo>
                <a:lnTo>
                  <a:pt x="156981" y="15735"/>
                </a:lnTo>
                <a:lnTo>
                  <a:pt x="158946" y="17120"/>
                </a:lnTo>
                <a:lnTo>
                  <a:pt x="160257" y="18995"/>
                </a:lnTo>
                <a:lnTo>
                  <a:pt x="161131" y="21198"/>
                </a:lnTo>
                <a:lnTo>
                  <a:pt x="160761" y="25523"/>
                </a:lnTo>
                <a:lnTo>
                  <a:pt x="159562" y="31265"/>
                </a:lnTo>
                <a:lnTo>
                  <a:pt x="157810" y="37950"/>
                </a:lnTo>
                <a:lnTo>
                  <a:pt x="155688" y="43359"/>
                </a:lnTo>
                <a:lnTo>
                  <a:pt x="150793" y="51910"/>
                </a:lnTo>
                <a:lnTo>
                  <a:pt x="147200" y="56476"/>
                </a:lnTo>
                <a:lnTo>
                  <a:pt x="142902" y="61425"/>
                </a:lnTo>
                <a:lnTo>
                  <a:pt x="138130" y="66629"/>
                </a:lnTo>
                <a:lnTo>
                  <a:pt x="131140" y="72004"/>
                </a:lnTo>
                <a:lnTo>
                  <a:pt x="122668" y="77492"/>
                </a:lnTo>
                <a:lnTo>
                  <a:pt x="113212" y="83056"/>
                </a:lnTo>
                <a:lnTo>
                  <a:pt x="105001" y="88670"/>
                </a:lnTo>
                <a:lnTo>
                  <a:pt x="97624" y="94318"/>
                </a:lnTo>
                <a:lnTo>
                  <a:pt x="90801" y="99988"/>
                </a:lnTo>
                <a:lnTo>
                  <a:pt x="82441" y="105673"/>
                </a:lnTo>
                <a:lnTo>
                  <a:pt x="73058" y="111368"/>
                </a:lnTo>
                <a:lnTo>
                  <a:pt x="54377" y="121823"/>
                </a:lnTo>
                <a:lnTo>
                  <a:pt x="39725" y="129645"/>
                </a:lnTo>
                <a:lnTo>
                  <a:pt x="12186" y="143777"/>
                </a:lnTo>
                <a:lnTo>
                  <a:pt x="10982" y="143438"/>
                </a:lnTo>
                <a:lnTo>
                  <a:pt x="10178" y="142260"/>
                </a:lnTo>
                <a:lnTo>
                  <a:pt x="9643" y="140522"/>
                </a:lnTo>
                <a:lnTo>
                  <a:pt x="10238" y="139363"/>
                </a:lnTo>
                <a:lnTo>
                  <a:pt x="11588" y="138591"/>
                </a:lnTo>
                <a:lnTo>
                  <a:pt x="15628" y="137732"/>
                </a:lnTo>
                <a:lnTo>
                  <a:pt x="20598" y="137351"/>
                </a:lnTo>
                <a:lnTo>
                  <a:pt x="28522" y="137181"/>
                </a:lnTo>
                <a:lnTo>
                  <a:pt x="33302" y="137136"/>
                </a:lnTo>
                <a:lnTo>
                  <a:pt x="40299" y="136154"/>
                </a:lnTo>
                <a:lnTo>
                  <a:pt x="48774" y="134546"/>
                </a:lnTo>
                <a:lnTo>
                  <a:pt x="58234" y="132522"/>
                </a:lnTo>
                <a:lnTo>
                  <a:pt x="66446" y="132125"/>
                </a:lnTo>
                <a:lnTo>
                  <a:pt x="73823" y="132812"/>
                </a:lnTo>
                <a:lnTo>
                  <a:pt x="80649" y="134224"/>
                </a:lnTo>
                <a:lnTo>
                  <a:pt x="88055" y="135164"/>
                </a:lnTo>
                <a:lnTo>
                  <a:pt x="95852" y="135791"/>
                </a:lnTo>
                <a:lnTo>
                  <a:pt x="103906" y="136209"/>
                </a:lnTo>
                <a:lnTo>
                  <a:pt x="111181" y="137441"/>
                </a:lnTo>
                <a:lnTo>
                  <a:pt x="117935" y="139214"/>
                </a:lnTo>
                <a:lnTo>
                  <a:pt x="124344" y="141349"/>
                </a:lnTo>
                <a:lnTo>
                  <a:pt x="130521" y="143724"/>
                </a:lnTo>
                <a:lnTo>
                  <a:pt x="136544" y="146260"/>
                </a:lnTo>
                <a:lnTo>
                  <a:pt x="142464" y="148904"/>
                </a:lnTo>
                <a:lnTo>
                  <a:pt x="154123" y="154381"/>
                </a:lnTo>
                <a:lnTo>
                  <a:pt x="159898" y="157175"/>
                </a:lnTo>
                <a:lnTo>
                  <a:pt x="164702" y="159990"/>
                </a:lnTo>
                <a:lnTo>
                  <a:pt x="168856" y="162820"/>
                </a:lnTo>
                <a:lnTo>
                  <a:pt x="172578" y="165658"/>
                </a:lnTo>
                <a:lnTo>
                  <a:pt x="176013" y="170408"/>
                </a:lnTo>
                <a:lnTo>
                  <a:pt x="179254" y="176432"/>
                </a:lnTo>
                <a:lnTo>
                  <a:pt x="182368" y="183306"/>
                </a:lnTo>
                <a:lnTo>
                  <a:pt x="184444" y="189793"/>
                </a:lnTo>
                <a:lnTo>
                  <a:pt x="185827" y="196023"/>
                </a:lnTo>
                <a:lnTo>
                  <a:pt x="186750" y="202081"/>
                </a:lnTo>
                <a:lnTo>
                  <a:pt x="186413" y="207073"/>
                </a:lnTo>
                <a:lnTo>
                  <a:pt x="185235" y="211353"/>
                </a:lnTo>
                <a:lnTo>
                  <a:pt x="181387" y="218649"/>
                </a:lnTo>
                <a:lnTo>
                  <a:pt x="176501" y="225066"/>
                </a:lnTo>
                <a:lnTo>
                  <a:pt x="172913" y="229063"/>
                </a:lnTo>
                <a:lnTo>
                  <a:pt x="163846" y="238585"/>
                </a:lnTo>
                <a:lnTo>
                  <a:pt x="158760" y="242838"/>
                </a:lnTo>
                <a:lnTo>
                  <a:pt x="153465" y="246627"/>
                </a:lnTo>
                <a:lnTo>
                  <a:pt x="148030" y="250105"/>
                </a:lnTo>
                <a:lnTo>
                  <a:pt x="143454" y="253376"/>
                </a:lnTo>
                <a:lnTo>
                  <a:pt x="139452" y="256509"/>
                </a:lnTo>
                <a:lnTo>
                  <a:pt x="135830" y="259551"/>
                </a:lnTo>
                <a:lnTo>
                  <a:pt x="130558" y="262531"/>
                </a:lnTo>
                <a:lnTo>
                  <a:pt x="124186" y="265470"/>
                </a:lnTo>
                <a:lnTo>
                  <a:pt x="117082" y="268382"/>
                </a:lnTo>
                <a:lnTo>
                  <a:pt x="110439" y="271276"/>
                </a:lnTo>
                <a:lnTo>
                  <a:pt x="97979" y="277031"/>
                </a:lnTo>
                <a:lnTo>
                  <a:pt x="89133" y="279899"/>
                </a:lnTo>
                <a:lnTo>
                  <a:pt x="78471" y="282764"/>
                </a:lnTo>
                <a:lnTo>
                  <a:pt x="66602" y="285626"/>
                </a:lnTo>
                <a:lnTo>
                  <a:pt x="57737" y="287534"/>
                </a:lnTo>
                <a:lnTo>
                  <a:pt x="50873" y="288806"/>
                </a:lnTo>
                <a:lnTo>
                  <a:pt x="45346" y="289654"/>
                </a:lnTo>
                <a:lnTo>
                  <a:pt x="40708" y="289267"/>
                </a:lnTo>
                <a:lnTo>
                  <a:pt x="36664" y="288057"/>
                </a:lnTo>
                <a:lnTo>
                  <a:pt x="33016" y="286297"/>
                </a:lnTo>
                <a:lnTo>
                  <a:pt x="29630" y="285124"/>
                </a:lnTo>
                <a:lnTo>
                  <a:pt x="26421" y="284342"/>
                </a:lnTo>
                <a:lnTo>
                  <a:pt x="23329" y="283821"/>
                </a:lnTo>
                <a:lnTo>
                  <a:pt x="21268" y="282521"/>
                </a:lnTo>
                <a:lnTo>
                  <a:pt x="19893" y="280702"/>
                </a:lnTo>
                <a:lnTo>
                  <a:pt x="18977" y="278536"/>
                </a:lnTo>
                <a:lnTo>
                  <a:pt x="15419" y="273590"/>
                </a:lnTo>
                <a:lnTo>
                  <a:pt x="8572" y="265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42"/>
          <p:cNvSpPr/>
          <p:nvPr/>
        </p:nvSpPr>
        <p:spPr>
          <a:xfrm>
            <a:off x="8103869" y="3026092"/>
            <a:ext cx="231064" cy="384381"/>
          </a:xfrm>
          <a:custGeom>
            <a:avLst/>
            <a:gdLst/>
            <a:ahLst/>
            <a:cxnLst/>
            <a:rect l="0" t="0" r="0" b="0"/>
            <a:pathLst>
              <a:path w="231064" h="384381">
                <a:moveTo>
                  <a:pt x="42863" y="0"/>
                </a:moveTo>
                <a:lnTo>
                  <a:pt x="47414" y="13653"/>
                </a:lnTo>
                <a:lnTo>
                  <a:pt x="49648" y="22895"/>
                </a:lnTo>
                <a:lnTo>
                  <a:pt x="50244" y="26694"/>
                </a:lnTo>
                <a:lnTo>
                  <a:pt x="49689" y="30178"/>
                </a:lnTo>
                <a:lnTo>
                  <a:pt x="45308" y="40586"/>
                </a:lnTo>
                <a:lnTo>
                  <a:pt x="43950" y="50106"/>
                </a:lnTo>
                <a:lnTo>
                  <a:pt x="43346" y="60687"/>
                </a:lnTo>
                <a:lnTo>
                  <a:pt x="43006" y="74814"/>
                </a:lnTo>
                <a:lnTo>
                  <a:pt x="42891" y="92671"/>
                </a:lnTo>
                <a:lnTo>
                  <a:pt x="44787" y="97976"/>
                </a:lnTo>
                <a:lnTo>
                  <a:pt x="51974" y="108950"/>
                </a:lnTo>
                <a:lnTo>
                  <a:pt x="58977" y="117637"/>
                </a:lnTo>
                <a:lnTo>
                  <a:pt x="62179" y="121287"/>
                </a:lnTo>
                <a:lnTo>
                  <a:pt x="66218" y="124673"/>
                </a:lnTo>
                <a:lnTo>
                  <a:pt x="70816" y="127883"/>
                </a:lnTo>
                <a:lnTo>
                  <a:pt x="75785" y="130975"/>
                </a:lnTo>
                <a:lnTo>
                  <a:pt x="81004" y="132084"/>
                </a:lnTo>
                <a:lnTo>
                  <a:pt x="86388" y="131871"/>
                </a:lnTo>
                <a:lnTo>
                  <a:pt x="91881" y="130777"/>
                </a:lnTo>
                <a:lnTo>
                  <a:pt x="96497" y="129095"/>
                </a:lnTo>
                <a:lnTo>
                  <a:pt x="100527" y="127020"/>
                </a:lnTo>
                <a:lnTo>
                  <a:pt x="104165" y="124685"/>
                </a:lnTo>
                <a:lnTo>
                  <a:pt x="108496" y="122176"/>
                </a:lnTo>
                <a:lnTo>
                  <a:pt x="118388" y="116848"/>
                </a:lnTo>
                <a:lnTo>
                  <a:pt x="123693" y="112189"/>
                </a:lnTo>
                <a:lnTo>
                  <a:pt x="129135" y="106225"/>
                </a:lnTo>
                <a:lnTo>
                  <a:pt x="134668" y="99392"/>
                </a:lnTo>
                <a:lnTo>
                  <a:pt x="139309" y="93884"/>
                </a:lnTo>
                <a:lnTo>
                  <a:pt x="143356" y="89259"/>
                </a:lnTo>
                <a:lnTo>
                  <a:pt x="147005" y="85224"/>
                </a:lnTo>
                <a:lnTo>
                  <a:pt x="151344" y="78723"/>
                </a:lnTo>
                <a:lnTo>
                  <a:pt x="156141" y="70580"/>
                </a:lnTo>
                <a:lnTo>
                  <a:pt x="161245" y="61341"/>
                </a:lnTo>
                <a:lnTo>
                  <a:pt x="165599" y="54229"/>
                </a:lnTo>
                <a:lnTo>
                  <a:pt x="169455" y="48535"/>
                </a:lnTo>
                <a:lnTo>
                  <a:pt x="175325" y="39669"/>
                </a:lnTo>
                <a:lnTo>
                  <a:pt x="181636" y="23676"/>
                </a:lnTo>
                <a:lnTo>
                  <a:pt x="185502" y="14332"/>
                </a:lnTo>
                <a:lnTo>
                  <a:pt x="187221" y="7005"/>
                </a:lnTo>
                <a:lnTo>
                  <a:pt x="186727" y="4670"/>
                </a:lnTo>
                <a:lnTo>
                  <a:pt x="185445" y="3113"/>
                </a:lnTo>
                <a:lnTo>
                  <a:pt x="181094" y="615"/>
                </a:lnTo>
                <a:lnTo>
                  <a:pt x="180736" y="1362"/>
                </a:lnTo>
                <a:lnTo>
                  <a:pt x="180340" y="4733"/>
                </a:lnTo>
                <a:lnTo>
                  <a:pt x="181188" y="6965"/>
                </a:lnTo>
                <a:lnTo>
                  <a:pt x="184668" y="11986"/>
                </a:lnTo>
                <a:lnTo>
                  <a:pt x="185977" y="15611"/>
                </a:lnTo>
                <a:lnTo>
                  <a:pt x="187432" y="24718"/>
                </a:lnTo>
                <a:lnTo>
                  <a:pt x="188079" y="35116"/>
                </a:lnTo>
                <a:lnTo>
                  <a:pt x="188251" y="40556"/>
                </a:lnTo>
                <a:lnTo>
                  <a:pt x="190982" y="51680"/>
                </a:lnTo>
                <a:lnTo>
                  <a:pt x="194419" y="62974"/>
                </a:lnTo>
                <a:lnTo>
                  <a:pt x="195947" y="74343"/>
                </a:lnTo>
                <a:lnTo>
                  <a:pt x="196625" y="85746"/>
                </a:lnTo>
                <a:lnTo>
                  <a:pt x="196806" y="91455"/>
                </a:lnTo>
                <a:lnTo>
                  <a:pt x="199548" y="102877"/>
                </a:lnTo>
                <a:lnTo>
                  <a:pt x="203940" y="114303"/>
                </a:lnTo>
                <a:lnTo>
                  <a:pt x="209068" y="125731"/>
                </a:lnTo>
                <a:lnTo>
                  <a:pt x="211769" y="132398"/>
                </a:lnTo>
                <a:lnTo>
                  <a:pt x="214522" y="139701"/>
                </a:lnTo>
                <a:lnTo>
                  <a:pt x="217310" y="147426"/>
                </a:lnTo>
                <a:lnTo>
                  <a:pt x="219168" y="154482"/>
                </a:lnTo>
                <a:lnTo>
                  <a:pt x="220408" y="161090"/>
                </a:lnTo>
                <a:lnTo>
                  <a:pt x="221233" y="167401"/>
                </a:lnTo>
                <a:lnTo>
                  <a:pt x="222737" y="173513"/>
                </a:lnTo>
                <a:lnTo>
                  <a:pt x="226947" y="185385"/>
                </a:lnTo>
                <a:lnTo>
                  <a:pt x="228451" y="192170"/>
                </a:lnTo>
                <a:lnTo>
                  <a:pt x="229453" y="199551"/>
                </a:lnTo>
                <a:lnTo>
                  <a:pt x="230122" y="207329"/>
                </a:lnTo>
                <a:lnTo>
                  <a:pt x="230568" y="214419"/>
                </a:lnTo>
                <a:lnTo>
                  <a:pt x="231063" y="227378"/>
                </a:lnTo>
                <a:lnTo>
                  <a:pt x="230242" y="234453"/>
                </a:lnTo>
                <a:lnTo>
                  <a:pt x="228743" y="242027"/>
                </a:lnTo>
                <a:lnTo>
                  <a:pt x="226789" y="249934"/>
                </a:lnTo>
                <a:lnTo>
                  <a:pt x="224536" y="257110"/>
                </a:lnTo>
                <a:lnTo>
                  <a:pt x="222080" y="263799"/>
                </a:lnTo>
                <a:lnTo>
                  <a:pt x="219492" y="270164"/>
                </a:lnTo>
                <a:lnTo>
                  <a:pt x="215861" y="276312"/>
                </a:lnTo>
                <a:lnTo>
                  <a:pt x="211535" y="282315"/>
                </a:lnTo>
                <a:lnTo>
                  <a:pt x="206746" y="288223"/>
                </a:lnTo>
                <a:lnTo>
                  <a:pt x="202601" y="295018"/>
                </a:lnTo>
                <a:lnTo>
                  <a:pt x="198885" y="302406"/>
                </a:lnTo>
                <a:lnTo>
                  <a:pt x="195455" y="310190"/>
                </a:lnTo>
                <a:lnTo>
                  <a:pt x="191264" y="316331"/>
                </a:lnTo>
                <a:lnTo>
                  <a:pt x="186564" y="321377"/>
                </a:lnTo>
                <a:lnTo>
                  <a:pt x="181527" y="325694"/>
                </a:lnTo>
                <a:lnTo>
                  <a:pt x="176263" y="330477"/>
                </a:lnTo>
                <a:lnTo>
                  <a:pt x="165334" y="340871"/>
                </a:lnTo>
                <a:lnTo>
                  <a:pt x="158801" y="346310"/>
                </a:lnTo>
                <a:lnTo>
                  <a:pt x="151587" y="351841"/>
                </a:lnTo>
                <a:lnTo>
                  <a:pt x="143922" y="357433"/>
                </a:lnTo>
                <a:lnTo>
                  <a:pt x="136905" y="362114"/>
                </a:lnTo>
                <a:lnTo>
                  <a:pt x="130323" y="366186"/>
                </a:lnTo>
                <a:lnTo>
                  <a:pt x="124030" y="369854"/>
                </a:lnTo>
                <a:lnTo>
                  <a:pt x="117929" y="372300"/>
                </a:lnTo>
                <a:lnTo>
                  <a:pt x="111957" y="373930"/>
                </a:lnTo>
                <a:lnTo>
                  <a:pt x="106070" y="375017"/>
                </a:lnTo>
                <a:lnTo>
                  <a:pt x="100242" y="376694"/>
                </a:lnTo>
                <a:lnTo>
                  <a:pt x="94451" y="378764"/>
                </a:lnTo>
                <a:lnTo>
                  <a:pt x="88685" y="381097"/>
                </a:lnTo>
                <a:lnTo>
                  <a:pt x="83888" y="382652"/>
                </a:lnTo>
                <a:lnTo>
                  <a:pt x="79739" y="383689"/>
                </a:lnTo>
                <a:lnTo>
                  <a:pt x="76019" y="384380"/>
                </a:lnTo>
                <a:lnTo>
                  <a:pt x="71634" y="383889"/>
                </a:lnTo>
                <a:lnTo>
                  <a:pt x="66807" y="382608"/>
                </a:lnTo>
                <a:lnTo>
                  <a:pt x="40819" y="373710"/>
                </a:lnTo>
                <a:lnTo>
                  <a:pt x="34833" y="372012"/>
                </a:lnTo>
                <a:lnTo>
                  <a:pt x="29890" y="370881"/>
                </a:lnTo>
                <a:lnTo>
                  <a:pt x="25641" y="370126"/>
                </a:lnTo>
                <a:lnTo>
                  <a:pt x="21858" y="368671"/>
                </a:lnTo>
                <a:lnTo>
                  <a:pt x="15112" y="364514"/>
                </a:lnTo>
                <a:lnTo>
                  <a:pt x="12933" y="362072"/>
                </a:lnTo>
                <a:lnTo>
                  <a:pt x="11479" y="359491"/>
                </a:lnTo>
                <a:lnTo>
                  <a:pt x="10511" y="356818"/>
                </a:lnTo>
                <a:lnTo>
                  <a:pt x="6894" y="351309"/>
                </a:lnTo>
                <a:lnTo>
                  <a:pt x="4597" y="348506"/>
                </a:lnTo>
                <a:lnTo>
                  <a:pt x="3064" y="345685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43"/>
          <p:cNvSpPr/>
          <p:nvPr/>
        </p:nvSpPr>
        <p:spPr>
          <a:xfrm>
            <a:off x="8395334" y="3043237"/>
            <a:ext cx="197169" cy="15954"/>
          </a:xfrm>
          <a:custGeom>
            <a:avLst/>
            <a:gdLst/>
            <a:ahLst/>
            <a:cxnLst/>
            <a:rect l="0" t="0" r="0" b="0"/>
            <a:pathLst>
              <a:path w="197169" h="15954">
                <a:moveTo>
                  <a:pt x="0" y="8573"/>
                </a:moveTo>
                <a:lnTo>
                  <a:pt x="4551" y="8573"/>
                </a:lnTo>
                <a:lnTo>
                  <a:pt x="7798" y="9525"/>
                </a:lnTo>
                <a:lnTo>
                  <a:pt x="11866" y="11113"/>
                </a:lnTo>
                <a:lnTo>
                  <a:pt x="16483" y="13124"/>
                </a:lnTo>
                <a:lnTo>
                  <a:pt x="20514" y="14464"/>
                </a:lnTo>
                <a:lnTo>
                  <a:pt x="24154" y="15358"/>
                </a:lnTo>
                <a:lnTo>
                  <a:pt x="27533" y="15953"/>
                </a:lnTo>
                <a:lnTo>
                  <a:pt x="31690" y="15398"/>
                </a:lnTo>
                <a:lnTo>
                  <a:pt x="36366" y="14075"/>
                </a:lnTo>
                <a:lnTo>
                  <a:pt x="41389" y="12241"/>
                </a:lnTo>
                <a:lnTo>
                  <a:pt x="50453" y="11018"/>
                </a:lnTo>
                <a:lnTo>
                  <a:pt x="62211" y="10203"/>
                </a:lnTo>
                <a:lnTo>
                  <a:pt x="75765" y="9659"/>
                </a:lnTo>
                <a:lnTo>
                  <a:pt x="86705" y="8345"/>
                </a:lnTo>
                <a:lnTo>
                  <a:pt x="95903" y="6516"/>
                </a:lnTo>
                <a:lnTo>
                  <a:pt x="103941" y="4344"/>
                </a:lnTo>
                <a:lnTo>
                  <a:pt x="114062" y="2896"/>
                </a:lnTo>
                <a:lnTo>
                  <a:pt x="125571" y="1931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44"/>
          <p:cNvSpPr/>
          <p:nvPr/>
        </p:nvSpPr>
        <p:spPr>
          <a:xfrm>
            <a:off x="8386762" y="3103245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13653" y="21166"/>
                </a:lnTo>
                <a:lnTo>
                  <a:pt x="19579" y="19825"/>
                </a:lnTo>
                <a:lnTo>
                  <a:pt x="25435" y="18932"/>
                </a:lnTo>
                <a:lnTo>
                  <a:pt x="31245" y="18336"/>
                </a:lnTo>
                <a:lnTo>
                  <a:pt x="39881" y="16987"/>
                </a:lnTo>
                <a:lnTo>
                  <a:pt x="62174" y="12947"/>
                </a:lnTo>
                <a:lnTo>
                  <a:pt x="83360" y="10536"/>
                </a:lnTo>
                <a:lnTo>
                  <a:pt x="142460" y="5318"/>
                </a:lnTo>
                <a:lnTo>
                  <a:pt x="185235" y="2363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45"/>
          <p:cNvSpPr/>
          <p:nvPr/>
        </p:nvSpPr>
        <p:spPr>
          <a:xfrm>
            <a:off x="8635365" y="2914650"/>
            <a:ext cx="8573" cy="342901"/>
          </a:xfrm>
          <a:custGeom>
            <a:avLst/>
            <a:gdLst/>
            <a:ahLst/>
            <a:cxnLst/>
            <a:rect l="0" t="0" r="0" b="0"/>
            <a:pathLst>
              <a:path w="8573" h="342901">
                <a:moveTo>
                  <a:pt x="0" y="0"/>
                </a:moveTo>
                <a:lnTo>
                  <a:pt x="0" y="26693"/>
                </a:lnTo>
                <a:lnTo>
                  <a:pt x="952" y="33035"/>
                </a:lnTo>
                <a:lnTo>
                  <a:pt x="2539" y="41073"/>
                </a:lnTo>
                <a:lnTo>
                  <a:pt x="4551" y="50242"/>
                </a:lnTo>
                <a:lnTo>
                  <a:pt x="5891" y="58260"/>
                </a:lnTo>
                <a:lnTo>
                  <a:pt x="6785" y="65509"/>
                </a:lnTo>
                <a:lnTo>
                  <a:pt x="7381" y="72248"/>
                </a:lnTo>
                <a:lnTo>
                  <a:pt x="7777" y="78645"/>
                </a:lnTo>
                <a:lnTo>
                  <a:pt x="8219" y="90833"/>
                </a:lnTo>
                <a:lnTo>
                  <a:pt x="8467" y="108405"/>
                </a:lnTo>
                <a:lnTo>
                  <a:pt x="8572" y="270394"/>
                </a:lnTo>
                <a:lnTo>
                  <a:pt x="7620" y="279323"/>
                </a:lnTo>
                <a:lnTo>
                  <a:pt x="6033" y="290037"/>
                </a:lnTo>
                <a:lnTo>
                  <a:pt x="4021" y="301943"/>
                </a:lnTo>
                <a:lnTo>
                  <a:pt x="2681" y="310833"/>
                </a:lnTo>
                <a:lnTo>
                  <a:pt x="1787" y="317712"/>
                </a:lnTo>
                <a:lnTo>
                  <a:pt x="353" y="331045"/>
                </a:lnTo>
                <a:lnTo>
                  <a:pt x="156" y="335408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46"/>
          <p:cNvSpPr/>
          <p:nvPr/>
        </p:nvSpPr>
        <p:spPr>
          <a:xfrm>
            <a:off x="8759013" y="2863249"/>
            <a:ext cx="201975" cy="377157"/>
          </a:xfrm>
          <a:custGeom>
            <a:avLst/>
            <a:gdLst/>
            <a:ahLst/>
            <a:cxnLst/>
            <a:rect l="0" t="0" r="0" b="0"/>
            <a:pathLst>
              <a:path w="201975" h="377157">
                <a:moveTo>
                  <a:pt x="4939" y="42828"/>
                </a:moveTo>
                <a:lnTo>
                  <a:pt x="388" y="33727"/>
                </a:lnTo>
                <a:lnTo>
                  <a:pt x="0" y="31045"/>
                </a:lnTo>
                <a:lnTo>
                  <a:pt x="694" y="29258"/>
                </a:lnTo>
                <a:lnTo>
                  <a:pt x="2108" y="28066"/>
                </a:lnTo>
                <a:lnTo>
                  <a:pt x="4957" y="27272"/>
                </a:lnTo>
                <a:lnTo>
                  <a:pt x="8761" y="26742"/>
                </a:lnTo>
                <a:lnTo>
                  <a:pt x="13201" y="26389"/>
                </a:lnTo>
                <a:lnTo>
                  <a:pt x="18068" y="25202"/>
                </a:lnTo>
                <a:lnTo>
                  <a:pt x="23216" y="23457"/>
                </a:lnTo>
                <a:lnTo>
                  <a:pt x="28554" y="21342"/>
                </a:lnTo>
                <a:lnTo>
                  <a:pt x="34018" y="19931"/>
                </a:lnTo>
                <a:lnTo>
                  <a:pt x="39565" y="18991"/>
                </a:lnTo>
                <a:lnTo>
                  <a:pt x="45168" y="18364"/>
                </a:lnTo>
                <a:lnTo>
                  <a:pt x="50808" y="16994"/>
                </a:lnTo>
                <a:lnTo>
                  <a:pt x="56473" y="15128"/>
                </a:lnTo>
                <a:lnTo>
                  <a:pt x="62156" y="12931"/>
                </a:lnTo>
                <a:lnTo>
                  <a:pt x="67848" y="11467"/>
                </a:lnTo>
                <a:lnTo>
                  <a:pt x="73548" y="10490"/>
                </a:lnTo>
                <a:lnTo>
                  <a:pt x="79253" y="9840"/>
                </a:lnTo>
                <a:lnTo>
                  <a:pt x="85916" y="8453"/>
                </a:lnTo>
                <a:lnTo>
                  <a:pt x="93213" y="6576"/>
                </a:lnTo>
                <a:lnTo>
                  <a:pt x="100936" y="4373"/>
                </a:lnTo>
                <a:lnTo>
                  <a:pt x="107989" y="2904"/>
                </a:lnTo>
                <a:lnTo>
                  <a:pt x="114598" y="1924"/>
                </a:lnTo>
                <a:lnTo>
                  <a:pt x="120906" y="1271"/>
                </a:lnTo>
                <a:lnTo>
                  <a:pt x="130829" y="836"/>
                </a:lnTo>
                <a:lnTo>
                  <a:pt x="175116" y="138"/>
                </a:lnTo>
                <a:lnTo>
                  <a:pt x="189895" y="0"/>
                </a:lnTo>
                <a:lnTo>
                  <a:pt x="192060" y="941"/>
                </a:lnTo>
                <a:lnTo>
                  <a:pt x="197007" y="4526"/>
                </a:lnTo>
                <a:lnTo>
                  <a:pt x="198706" y="6816"/>
                </a:lnTo>
                <a:lnTo>
                  <a:pt x="200595" y="11900"/>
                </a:lnTo>
                <a:lnTo>
                  <a:pt x="201809" y="22925"/>
                </a:lnTo>
                <a:lnTo>
                  <a:pt x="201974" y="28585"/>
                </a:lnTo>
                <a:lnTo>
                  <a:pt x="199508" y="36815"/>
                </a:lnTo>
                <a:lnTo>
                  <a:pt x="195237" y="45871"/>
                </a:lnTo>
                <a:lnTo>
                  <a:pt x="190164" y="53070"/>
                </a:lnTo>
                <a:lnTo>
                  <a:pt x="184734" y="61985"/>
                </a:lnTo>
                <a:lnTo>
                  <a:pt x="179146" y="73250"/>
                </a:lnTo>
                <a:lnTo>
                  <a:pt x="176322" y="80254"/>
                </a:lnTo>
                <a:lnTo>
                  <a:pt x="173486" y="87781"/>
                </a:lnTo>
                <a:lnTo>
                  <a:pt x="170644" y="94704"/>
                </a:lnTo>
                <a:lnTo>
                  <a:pt x="167797" y="101225"/>
                </a:lnTo>
                <a:lnTo>
                  <a:pt x="164945" y="107477"/>
                </a:lnTo>
                <a:lnTo>
                  <a:pt x="160188" y="116407"/>
                </a:lnTo>
                <a:lnTo>
                  <a:pt x="137100" y="157340"/>
                </a:lnTo>
                <a:lnTo>
                  <a:pt x="133051" y="164889"/>
                </a:lnTo>
                <a:lnTo>
                  <a:pt x="128447" y="176589"/>
                </a:lnTo>
                <a:lnTo>
                  <a:pt x="123473" y="191057"/>
                </a:lnTo>
                <a:lnTo>
                  <a:pt x="118252" y="207370"/>
                </a:lnTo>
                <a:lnTo>
                  <a:pt x="112865" y="226818"/>
                </a:lnTo>
                <a:lnTo>
                  <a:pt x="101801" y="271286"/>
                </a:lnTo>
                <a:lnTo>
                  <a:pt x="97137" y="287526"/>
                </a:lnTo>
                <a:lnTo>
                  <a:pt x="93074" y="299305"/>
                </a:lnTo>
                <a:lnTo>
                  <a:pt x="89414" y="308110"/>
                </a:lnTo>
                <a:lnTo>
                  <a:pt x="86973" y="315885"/>
                </a:lnTo>
                <a:lnTo>
                  <a:pt x="85346" y="322974"/>
                </a:lnTo>
                <a:lnTo>
                  <a:pt x="84261" y="329604"/>
                </a:lnTo>
                <a:lnTo>
                  <a:pt x="83055" y="339512"/>
                </a:lnTo>
                <a:lnTo>
                  <a:pt x="82377" y="350444"/>
                </a:lnTo>
                <a:lnTo>
                  <a:pt x="82218" y="357664"/>
                </a:lnTo>
                <a:lnTo>
                  <a:pt x="82092" y="3771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47"/>
          <p:cNvSpPr/>
          <p:nvPr/>
        </p:nvSpPr>
        <p:spPr>
          <a:xfrm>
            <a:off x="8781097" y="3008947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45940" y="17145"/>
                </a:lnTo>
                <a:lnTo>
                  <a:pt x="58250" y="16192"/>
                </a:lnTo>
                <a:lnTo>
                  <a:pt x="107218" y="11254"/>
                </a:lnTo>
                <a:lnTo>
                  <a:pt x="120056" y="10360"/>
                </a:lnTo>
                <a:lnTo>
                  <a:pt x="140988" y="9367"/>
                </a:lnTo>
                <a:lnTo>
                  <a:pt x="156641" y="8925"/>
                </a:lnTo>
                <a:lnTo>
                  <a:pt x="167293" y="7856"/>
                </a:lnTo>
                <a:lnTo>
                  <a:pt x="180108" y="6190"/>
                </a:lnTo>
                <a:lnTo>
                  <a:pt x="194369" y="4127"/>
                </a:lnTo>
                <a:lnTo>
                  <a:pt x="205779" y="2751"/>
                </a:lnTo>
                <a:lnTo>
                  <a:pt x="215291" y="1834"/>
                </a:lnTo>
                <a:lnTo>
                  <a:pt x="229987" y="815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48"/>
          <p:cNvSpPr/>
          <p:nvPr/>
        </p:nvSpPr>
        <p:spPr>
          <a:xfrm>
            <a:off x="6639535" y="1817370"/>
            <a:ext cx="169888" cy="625793"/>
          </a:xfrm>
          <a:custGeom>
            <a:avLst/>
            <a:gdLst/>
            <a:ahLst/>
            <a:cxnLst/>
            <a:rect l="0" t="0" r="0" b="0"/>
            <a:pathLst>
              <a:path w="169888" h="625793">
                <a:moveTo>
                  <a:pt x="135597" y="0"/>
                </a:moveTo>
                <a:lnTo>
                  <a:pt x="131047" y="4550"/>
                </a:lnTo>
                <a:lnTo>
                  <a:pt x="128753" y="5891"/>
                </a:lnTo>
                <a:lnTo>
                  <a:pt x="123666" y="7380"/>
                </a:lnTo>
                <a:lnTo>
                  <a:pt x="121928" y="8730"/>
                </a:lnTo>
                <a:lnTo>
                  <a:pt x="120770" y="10582"/>
                </a:lnTo>
                <a:lnTo>
                  <a:pt x="119997" y="12770"/>
                </a:lnTo>
                <a:lnTo>
                  <a:pt x="116599" y="17740"/>
                </a:lnTo>
                <a:lnTo>
                  <a:pt x="111914" y="23124"/>
                </a:lnTo>
                <a:lnTo>
                  <a:pt x="106656" y="28692"/>
                </a:lnTo>
                <a:lnTo>
                  <a:pt x="98341" y="37182"/>
                </a:lnTo>
                <a:lnTo>
                  <a:pt x="93615" y="43838"/>
                </a:lnTo>
                <a:lnTo>
                  <a:pt x="87607" y="53038"/>
                </a:lnTo>
                <a:lnTo>
                  <a:pt x="80743" y="63933"/>
                </a:lnTo>
                <a:lnTo>
                  <a:pt x="75215" y="73102"/>
                </a:lnTo>
                <a:lnTo>
                  <a:pt x="70577" y="81119"/>
                </a:lnTo>
                <a:lnTo>
                  <a:pt x="66533" y="88370"/>
                </a:lnTo>
                <a:lnTo>
                  <a:pt x="62885" y="94155"/>
                </a:lnTo>
                <a:lnTo>
                  <a:pt x="59500" y="98965"/>
                </a:lnTo>
                <a:lnTo>
                  <a:pt x="56291" y="103124"/>
                </a:lnTo>
                <a:lnTo>
                  <a:pt x="53199" y="107802"/>
                </a:lnTo>
                <a:lnTo>
                  <a:pt x="50185" y="112825"/>
                </a:lnTo>
                <a:lnTo>
                  <a:pt x="47223" y="118079"/>
                </a:lnTo>
                <a:lnTo>
                  <a:pt x="44296" y="125392"/>
                </a:lnTo>
                <a:lnTo>
                  <a:pt x="41392" y="134077"/>
                </a:lnTo>
                <a:lnTo>
                  <a:pt x="16236" y="216349"/>
                </a:lnTo>
                <a:lnTo>
                  <a:pt x="10303" y="239482"/>
                </a:lnTo>
                <a:lnTo>
                  <a:pt x="6348" y="258715"/>
                </a:lnTo>
                <a:lnTo>
                  <a:pt x="3711" y="275347"/>
                </a:lnTo>
                <a:lnTo>
                  <a:pt x="1953" y="291197"/>
                </a:lnTo>
                <a:lnTo>
                  <a:pt x="781" y="306526"/>
                </a:lnTo>
                <a:lnTo>
                  <a:pt x="0" y="321508"/>
                </a:lnTo>
                <a:lnTo>
                  <a:pt x="431" y="336259"/>
                </a:lnTo>
                <a:lnTo>
                  <a:pt x="1672" y="350855"/>
                </a:lnTo>
                <a:lnTo>
                  <a:pt x="3451" y="365348"/>
                </a:lnTo>
                <a:lnTo>
                  <a:pt x="5589" y="376915"/>
                </a:lnTo>
                <a:lnTo>
                  <a:pt x="10506" y="394848"/>
                </a:lnTo>
                <a:lnTo>
                  <a:pt x="15866" y="414248"/>
                </a:lnTo>
                <a:lnTo>
                  <a:pt x="18629" y="424755"/>
                </a:lnTo>
                <a:lnTo>
                  <a:pt x="24238" y="444050"/>
                </a:lnTo>
                <a:lnTo>
                  <a:pt x="27068" y="453195"/>
                </a:lnTo>
                <a:lnTo>
                  <a:pt x="32752" y="473517"/>
                </a:lnTo>
                <a:lnTo>
                  <a:pt x="35601" y="484271"/>
                </a:lnTo>
                <a:lnTo>
                  <a:pt x="37501" y="494297"/>
                </a:lnTo>
                <a:lnTo>
                  <a:pt x="39611" y="513057"/>
                </a:lnTo>
                <a:lnTo>
                  <a:pt x="43089" y="525840"/>
                </a:lnTo>
                <a:lnTo>
                  <a:pt x="45350" y="530583"/>
                </a:lnTo>
                <a:lnTo>
                  <a:pt x="49715" y="538506"/>
                </a:lnTo>
                <a:lnTo>
                  <a:pt x="62185" y="560011"/>
                </a:lnTo>
                <a:lnTo>
                  <a:pt x="69511" y="569556"/>
                </a:lnTo>
                <a:lnTo>
                  <a:pt x="77251" y="577824"/>
                </a:lnTo>
                <a:lnTo>
                  <a:pt x="85270" y="585241"/>
                </a:lnTo>
                <a:lnTo>
                  <a:pt x="95378" y="592090"/>
                </a:lnTo>
                <a:lnTo>
                  <a:pt x="106880" y="598562"/>
                </a:lnTo>
                <a:lnTo>
                  <a:pt x="119309" y="604781"/>
                </a:lnTo>
                <a:lnTo>
                  <a:pt x="128548" y="609880"/>
                </a:lnTo>
                <a:lnTo>
                  <a:pt x="135661" y="614231"/>
                </a:lnTo>
                <a:lnTo>
                  <a:pt x="141354" y="618085"/>
                </a:lnTo>
                <a:lnTo>
                  <a:pt x="146103" y="620654"/>
                </a:lnTo>
                <a:lnTo>
                  <a:pt x="150221" y="622367"/>
                </a:lnTo>
                <a:lnTo>
                  <a:pt x="169887" y="625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49"/>
          <p:cNvSpPr/>
          <p:nvPr/>
        </p:nvSpPr>
        <p:spPr>
          <a:xfrm>
            <a:off x="8806815" y="1868805"/>
            <a:ext cx="289967" cy="664609"/>
          </a:xfrm>
          <a:custGeom>
            <a:avLst/>
            <a:gdLst/>
            <a:ahLst/>
            <a:cxnLst/>
            <a:rect l="0" t="0" r="0" b="0"/>
            <a:pathLst>
              <a:path w="289967" h="664609">
                <a:moveTo>
                  <a:pt x="17144" y="0"/>
                </a:moveTo>
                <a:lnTo>
                  <a:pt x="35349" y="0"/>
                </a:lnTo>
                <a:lnTo>
                  <a:pt x="41663" y="952"/>
                </a:lnTo>
                <a:lnTo>
                  <a:pt x="46825" y="2540"/>
                </a:lnTo>
                <a:lnTo>
                  <a:pt x="56054" y="6843"/>
                </a:lnTo>
                <a:lnTo>
                  <a:pt x="100081" y="28619"/>
                </a:lnTo>
                <a:lnTo>
                  <a:pt x="108630" y="33366"/>
                </a:lnTo>
                <a:lnTo>
                  <a:pt x="140559" y="51796"/>
                </a:lnTo>
                <a:lnTo>
                  <a:pt x="156451" y="60485"/>
                </a:lnTo>
                <a:lnTo>
                  <a:pt x="163356" y="65088"/>
                </a:lnTo>
                <a:lnTo>
                  <a:pt x="169863" y="70062"/>
                </a:lnTo>
                <a:lnTo>
                  <a:pt x="176108" y="75283"/>
                </a:lnTo>
                <a:lnTo>
                  <a:pt x="182175" y="80669"/>
                </a:lnTo>
                <a:lnTo>
                  <a:pt x="193996" y="91732"/>
                </a:lnTo>
                <a:lnTo>
                  <a:pt x="211362" y="108671"/>
                </a:lnTo>
                <a:lnTo>
                  <a:pt x="218061" y="116262"/>
                </a:lnTo>
                <a:lnTo>
                  <a:pt x="225384" y="125133"/>
                </a:lnTo>
                <a:lnTo>
                  <a:pt x="233123" y="134857"/>
                </a:lnTo>
                <a:lnTo>
                  <a:pt x="240187" y="143245"/>
                </a:lnTo>
                <a:lnTo>
                  <a:pt x="246802" y="150741"/>
                </a:lnTo>
                <a:lnTo>
                  <a:pt x="253118" y="157644"/>
                </a:lnTo>
                <a:lnTo>
                  <a:pt x="259232" y="167008"/>
                </a:lnTo>
                <a:lnTo>
                  <a:pt x="265214" y="178014"/>
                </a:lnTo>
                <a:lnTo>
                  <a:pt x="271107" y="190113"/>
                </a:lnTo>
                <a:lnTo>
                  <a:pt x="275036" y="201037"/>
                </a:lnTo>
                <a:lnTo>
                  <a:pt x="279400" y="220795"/>
                </a:lnTo>
                <a:lnTo>
                  <a:pt x="286408" y="257085"/>
                </a:lnTo>
                <a:lnTo>
                  <a:pt x="288094" y="268544"/>
                </a:lnTo>
                <a:lnTo>
                  <a:pt x="289966" y="288898"/>
                </a:lnTo>
                <a:lnTo>
                  <a:pt x="289513" y="302136"/>
                </a:lnTo>
                <a:lnTo>
                  <a:pt x="288260" y="317629"/>
                </a:lnTo>
                <a:lnTo>
                  <a:pt x="286470" y="334625"/>
                </a:lnTo>
                <a:lnTo>
                  <a:pt x="283372" y="348813"/>
                </a:lnTo>
                <a:lnTo>
                  <a:pt x="279402" y="361130"/>
                </a:lnTo>
                <a:lnTo>
                  <a:pt x="274850" y="372198"/>
                </a:lnTo>
                <a:lnTo>
                  <a:pt x="269911" y="383387"/>
                </a:lnTo>
                <a:lnTo>
                  <a:pt x="259343" y="405979"/>
                </a:lnTo>
                <a:lnTo>
                  <a:pt x="253857" y="416385"/>
                </a:lnTo>
                <a:lnTo>
                  <a:pt x="248295" y="426180"/>
                </a:lnTo>
                <a:lnTo>
                  <a:pt x="242683" y="435567"/>
                </a:lnTo>
                <a:lnTo>
                  <a:pt x="236084" y="445636"/>
                </a:lnTo>
                <a:lnTo>
                  <a:pt x="228826" y="456158"/>
                </a:lnTo>
                <a:lnTo>
                  <a:pt x="214095" y="477057"/>
                </a:lnTo>
                <a:lnTo>
                  <a:pt x="183227" y="522526"/>
                </a:lnTo>
                <a:lnTo>
                  <a:pt x="174539" y="534088"/>
                </a:lnTo>
                <a:lnTo>
                  <a:pt x="152186" y="562175"/>
                </a:lnTo>
                <a:lnTo>
                  <a:pt x="141462" y="573855"/>
                </a:lnTo>
                <a:lnTo>
                  <a:pt x="131455" y="583548"/>
                </a:lnTo>
                <a:lnTo>
                  <a:pt x="121926" y="591914"/>
                </a:lnTo>
                <a:lnTo>
                  <a:pt x="111764" y="601302"/>
                </a:lnTo>
                <a:lnTo>
                  <a:pt x="90314" y="621892"/>
                </a:lnTo>
                <a:lnTo>
                  <a:pt x="81163" y="629860"/>
                </a:lnTo>
                <a:lnTo>
                  <a:pt x="73159" y="636124"/>
                </a:lnTo>
                <a:lnTo>
                  <a:pt x="65917" y="641253"/>
                </a:lnTo>
                <a:lnTo>
                  <a:pt x="60138" y="645624"/>
                </a:lnTo>
                <a:lnTo>
                  <a:pt x="51175" y="653021"/>
                </a:lnTo>
                <a:lnTo>
                  <a:pt x="46498" y="655375"/>
                </a:lnTo>
                <a:lnTo>
                  <a:pt x="41476" y="656944"/>
                </a:lnTo>
                <a:lnTo>
                  <a:pt x="36223" y="657990"/>
                </a:lnTo>
                <a:lnTo>
                  <a:pt x="27847" y="661692"/>
                </a:lnTo>
                <a:lnTo>
                  <a:pt x="24280" y="664013"/>
                </a:lnTo>
                <a:lnTo>
                  <a:pt x="20949" y="664608"/>
                </a:lnTo>
                <a:lnTo>
                  <a:pt x="17775" y="664052"/>
                </a:lnTo>
                <a:lnTo>
                  <a:pt x="11711" y="661846"/>
                </a:lnTo>
                <a:lnTo>
                  <a:pt x="3892" y="660605"/>
                </a:lnTo>
                <a:lnTo>
                  <a:pt x="0" y="6600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50"/>
          <p:cNvSpPr/>
          <p:nvPr/>
        </p:nvSpPr>
        <p:spPr>
          <a:xfrm>
            <a:off x="6338641" y="1818561"/>
            <a:ext cx="256469" cy="84383"/>
          </a:xfrm>
          <a:custGeom>
            <a:avLst/>
            <a:gdLst/>
            <a:ahLst/>
            <a:cxnLst/>
            <a:rect l="0" t="0" r="0" b="0"/>
            <a:pathLst>
              <a:path w="256469" h="84383">
                <a:moveTo>
                  <a:pt x="16438" y="7381"/>
                </a:moveTo>
                <a:lnTo>
                  <a:pt x="1677" y="0"/>
                </a:lnTo>
                <a:lnTo>
                  <a:pt x="882" y="3413"/>
                </a:lnTo>
                <a:lnTo>
                  <a:pt x="353" y="9498"/>
                </a:lnTo>
                <a:lnTo>
                  <a:pt x="0" y="17365"/>
                </a:lnTo>
                <a:lnTo>
                  <a:pt x="717" y="23562"/>
                </a:lnTo>
                <a:lnTo>
                  <a:pt x="2147" y="28646"/>
                </a:lnTo>
                <a:lnTo>
                  <a:pt x="4054" y="32988"/>
                </a:lnTo>
                <a:lnTo>
                  <a:pt x="8711" y="42892"/>
                </a:lnTo>
                <a:lnTo>
                  <a:pt x="11287" y="48200"/>
                </a:lnTo>
                <a:lnTo>
                  <a:pt x="13005" y="52691"/>
                </a:lnTo>
                <a:lnTo>
                  <a:pt x="14149" y="56638"/>
                </a:lnTo>
                <a:lnTo>
                  <a:pt x="14912" y="60221"/>
                </a:lnTo>
                <a:lnTo>
                  <a:pt x="16374" y="63563"/>
                </a:lnTo>
                <a:lnTo>
                  <a:pt x="18300" y="66743"/>
                </a:lnTo>
                <a:lnTo>
                  <a:pt x="20537" y="69816"/>
                </a:lnTo>
                <a:lnTo>
                  <a:pt x="22981" y="72817"/>
                </a:lnTo>
                <a:lnTo>
                  <a:pt x="25563" y="75770"/>
                </a:lnTo>
                <a:lnTo>
                  <a:pt x="28236" y="78691"/>
                </a:lnTo>
                <a:lnTo>
                  <a:pt x="30971" y="80638"/>
                </a:lnTo>
                <a:lnTo>
                  <a:pt x="36550" y="82802"/>
                </a:lnTo>
                <a:lnTo>
                  <a:pt x="41276" y="83379"/>
                </a:lnTo>
                <a:lnTo>
                  <a:pt x="47285" y="83764"/>
                </a:lnTo>
                <a:lnTo>
                  <a:pt x="54148" y="84021"/>
                </a:lnTo>
                <a:lnTo>
                  <a:pt x="82010" y="84382"/>
                </a:lnTo>
                <a:lnTo>
                  <a:pt x="90633" y="83480"/>
                </a:lnTo>
                <a:lnTo>
                  <a:pt x="98287" y="81926"/>
                </a:lnTo>
                <a:lnTo>
                  <a:pt x="105294" y="79938"/>
                </a:lnTo>
                <a:lnTo>
                  <a:pt x="112823" y="78612"/>
                </a:lnTo>
                <a:lnTo>
                  <a:pt x="120700" y="77729"/>
                </a:lnTo>
                <a:lnTo>
                  <a:pt x="128809" y="77139"/>
                </a:lnTo>
                <a:lnTo>
                  <a:pt x="136120" y="75794"/>
                </a:lnTo>
                <a:lnTo>
                  <a:pt x="142899" y="73945"/>
                </a:lnTo>
                <a:lnTo>
                  <a:pt x="149323" y="71759"/>
                </a:lnTo>
                <a:lnTo>
                  <a:pt x="156463" y="70302"/>
                </a:lnTo>
                <a:lnTo>
                  <a:pt x="164081" y="69331"/>
                </a:lnTo>
                <a:lnTo>
                  <a:pt x="172016" y="68684"/>
                </a:lnTo>
                <a:lnTo>
                  <a:pt x="179213" y="68252"/>
                </a:lnTo>
                <a:lnTo>
                  <a:pt x="192287" y="67772"/>
                </a:lnTo>
                <a:lnTo>
                  <a:pt x="198441" y="66692"/>
                </a:lnTo>
                <a:lnTo>
                  <a:pt x="204448" y="65019"/>
                </a:lnTo>
                <a:lnTo>
                  <a:pt x="210358" y="62951"/>
                </a:lnTo>
                <a:lnTo>
                  <a:pt x="215251" y="61573"/>
                </a:lnTo>
                <a:lnTo>
                  <a:pt x="223227" y="60041"/>
                </a:lnTo>
                <a:lnTo>
                  <a:pt x="229947" y="59361"/>
                </a:lnTo>
                <a:lnTo>
                  <a:pt x="236109" y="59058"/>
                </a:lnTo>
                <a:lnTo>
                  <a:pt x="242022" y="58924"/>
                </a:lnTo>
                <a:lnTo>
                  <a:pt x="244933" y="57935"/>
                </a:lnTo>
                <a:lnTo>
                  <a:pt x="247825" y="56324"/>
                </a:lnTo>
                <a:lnTo>
                  <a:pt x="256468" y="502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51"/>
          <p:cNvSpPr/>
          <p:nvPr/>
        </p:nvSpPr>
        <p:spPr>
          <a:xfrm>
            <a:off x="6460333" y="1800225"/>
            <a:ext cx="49052" cy="334328"/>
          </a:xfrm>
          <a:custGeom>
            <a:avLst/>
            <a:gdLst/>
            <a:ahLst/>
            <a:cxnLst/>
            <a:rect l="0" t="0" r="0" b="0"/>
            <a:pathLst>
              <a:path w="49052" h="334328">
                <a:moveTo>
                  <a:pt x="14762" y="0"/>
                </a:moveTo>
                <a:lnTo>
                  <a:pt x="5660" y="9101"/>
                </a:lnTo>
                <a:lnTo>
                  <a:pt x="2979" y="13687"/>
                </a:lnTo>
                <a:lnTo>
                  <a:pt x="1191" y="18650"/>
                </a:lnTo>
                <a:lnTo>
                  <a:pt x="0" y="23863"/>
                </a:lnTo>
                <a:lnTo>
                  <a:pt x="158" y="29244"/>
                </a:lnTo>
                <a:lnTo>
                  <a:pt x="1216" y="34736"/>
                </a:lnTo>
                <a:lnTo>
                  <a:pt x="2874" y="40302"/>
                </a:lnTo>
                <a:lnTo>
                  <a:pt x="7255" y="56647"/>
                </a:lnTo>
                <a:lnTo>
                  <a:pt x="9757" y="66339"/>
                </a:lnTo>
                <a:lnTo>
                  <a:pt x="15077" y="89809"/>
                </a:lnTo>
                <a:lnTo>
                  <a:pt x="17830" y="102735"/>
                </a:lnTo>
                <a:lnTo>
                  <a:pt x="21570" y="126592"/>
                </a:lnTo>
                <a:lnTo>
                  <a:pt x="30805" y="193741"/>
                </a:lnTo>
                <a:lnTo>
                  <a:pt x="36180" y="238824"/>
                </a:lnTo>
                <a:lnTo>
                  <a:pt x="38568" y="264259"/>
                </a:lnTo>
                <a:lnTo>
                  <a:pt x="39630" y="278738"/>
                </a:lnTo>
                <a:lnTo>
                  <a:pt x="39913" y="286790"/>
                </a:lnTo>
                <a:lnTo>
                  <a:pt x="40102" y="295968"/>
                </a:lnTo>
                <a:lnTo>
                  <a:pt x="49051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52"/>
          <p:cNvSpPr/>
          <p:nvPr/>
        </p:nvSpPr>
        <p:spPr>
          <a:xfrm>
            <a:off x="6655260" y="2734627"/>
            <a:ext cx="342758" cy="668656"/>
          </a:xfrm>
          <a:custGeom>
            <a:avLst/>
            <a:gdLst/>
            <a:ahLst/>
            <a:cxnLst/>
            <a:rect l="0" t="0" r="0" b="0"/>
            <a:pathLst>
              <a:path w="342758" h="668656">
                <a:moveTo>
                  <a:pt x="145590" y="0"/>
                </a:moveTo>
                <a:lnTo>
                  <a:pt x="138746" y="12735"/>
                </a:lnTo>
                <a:lnTo>
                  <a:pt x="129063" y="26210"/>
                </a:lnTo>
                <a:lnTo>
                  <a:pt x="116336" y="46574"/>
                </a:lnTo>
                <a:lnTo>
                  <a:pt x="109896" y="58672"/>
                </a:lnTo>
                <a:lnTo>
                  <a:pt x="103696" y="71500"/>
                </a:lnTo>
                <a:lnTo>
                  <a:pt x="97658" y="84814"/>
                </a:lnTo>
                <a:lnTo>
                  <a:pt x="91728" y="95595"/>
                </a:lnTo>
                <a:lnTo>
                  <a:pt x="85869" y="104688"/>
                </a:lnTo>
                <a:lnTo>
                  <a:pt x="80059" y="112654"/>
                </a:lnTo>
                <a:lnTo>
                  <a:pt x="73327" y="123681"/>
                </a:lnTo>
                <a:lnTo>
                  <a:pt x="65982" y="136746"/>
                </a:lnTo>
                <a:lnTo>
                  <a:pt x="58228" y="151172"/>
                </a:lnTo>
                <a:lnTo>
                  <a:pt x="52106" y="163646"/>
                </a:lnTo>
                <a:lnTo>
                  <a:pt x="47072" y="174820"/>
                </a:lnTo>
                <a:lnTo>
                  <a:pt x="37987" y="194855"/>
                </a:lnTo>
                <a:lnTo>
                  <a:pt x="27599" y="213285"/>
                </a:lnTo>
                <a:lnTo>
                  <a:pt x="21712" y="231001"/>
                </a:lnTo>
                <a:lnTo>
                  <a:pt x="18143" y="247447"/>
                </a:lnTo>
                <a:lnTo>
                  <a:pt x="13381" y="261107"/>
                </a:lnTo>
                <a:lnTo>
                  <a:pt x="5346" y="284057"/>
                </a:lnTo>
                <a:lnTo>
                  <a:pt x="2297" y="300555"/>
                </a:lnTo>
                <a:lnTo>
                  <a:pt x="941" y="317413"/>
                </a:lnTo>
                <a:lnTo>
                  <a:pt x="339" y="334430"/>
                </a:lnTo>
                <a:lnTo>
                  <a:pt x="0" y="360075"/>
                </a:lnTo>
                <a:lnTo>
                  <a:pt x="2460" y="374664"/>
                </a:lnTo>
                <a:lnTo>
                  <a:pt x="6729" y="388450"/>
                </a:lnTo>
                <a:lnTo>
                  <a:pt x="11802" y="404102"/>
                </a:lnTo>
                <a:lnTo>
                  <a:pt x="18297" y="416086"/>
                </a:lnTo>
                <a:lnTo>
                  <a:pt x="27391" y="430743"/>
                </a:lnTo>
                <a:lnTo>
                  <a:pt x="38215" y="447182"/>
                </a:lnTo>
                <a:lnTo>
                  <a:pt x="46384" y="460046"/>
                </a:lnTo>
                <a:lnTo>
                  <a:pt x="52783" y="470528"/>
                </a:lnTo>
                <a:lnTo>
                  <a:pt x="58001" y="479420"/>
                </a:lnTo>
                <a:lnTo>
                  <a:pt x="64337" y="487253"/>
                </a:lnTo>
                <a:lnTo>
                  <a:pt x="71419" y="494381"/>
                </a:lnTo>
                <a:lnTo>
                  <a:pt x="78997" y="501037"/>
                </a:lnTo>
                <a:lnTo>
                  <a:pt x="92498" y="513513"/>
                </a:lnTo>
                <a:lnTo>
                  <a:pt x="106753" y="527313"/>
                </a:lnTo>
                <a:lnTo>
                  <a:pt x="125789" y="546146"/>
                </a:lnTo>
                <a:lnTo>
                  <a:pt x="135247" y="553645"/>
                </a:lnTo>
                <a:lnTo>
                  <a:pt x="144409" y="559597"/>
                </a:lnTo>
                <a:lnTo>
                  <a:pt x="153375" y="564517"/>
                </a:lnTo>
                <a:lnTo>
                  <a:pt x="161258" y="569702"/>
                </a:lnTo>
                <a:lnTo>
                  <a:pt x="168418" y="575064"/>
                </a:lnTo>
                <a:lnTo>
                  <a:pt x="175095" y="580544"/>
                </a:lnTo>
                <a:lnTo>
                  <a:pt x="181453" y="585149"/>
                </a:lnTo>
                <a:lnTo>
                  <a:pt x="187596" y="589172"/>
                </a:lnTo>
                <a:lnTo>
                  <a:pt x="193597" y="592807"/>
                </a:lnTo>
                <a:lnTo>
                  <a:pt x="199502" y="597134"/>
                </a:lnTo>
                <a:lnTo>
                  <a:pt x="205343" y="601925"/>
                </a:lnTo>
                <a:lnTo>
                  <a:pt x="211143" y="607023"/>
                </a:lnTo>
                <a:lnTo>
                  <a:pt x="216915" y="611374"/>
                </a:lnTo>
                <a:lnTo>
                  <a:pt x="222667" y="615228"/>
                </a:lnTo>
                <a:lnTo>
                  <a:pt x="228407" y="618750"/>
                </a:lnTo>
                <a:lnTo>
                  <a:pt x="234139" y="622050"/>
                </a:lnTo>
                <a:lnTo>
                  <a:pt x="245587" y="628257"/>
                </a:lnTo>
                <a:lnTo>
                  <a:pt x="252260" y="631245"/>
                </a:lnTo>
                <a:lnTo>
                  <a:pt x="259565" y="634190"/>
                </a:lnTo>
                <a:lnTo>
                  <a:pt x="267294" y="637106"/>
                </a:lnTo>
                <a:lnTo>
                  <a:pt x="276256" y="640002"/>
                </a:lnTo>
                <a:lnTo>
                  <a:pt x="286041" y="642886"/>
                </a:lnTo>
                <a:lnTo>
                  <a:pt x="296374" y="645761"/>
                </a:lnTo>
                <a:lnTo>
                  <a:pt x="303262" y="648630"/>
                </a:lnTo>
                <a:lnTo>
                  <a:pt x="307855" y="651494"/>
                </a:lnTo>
                <a:lnTo>
                  <a:pt x="316858" y="660078"/>
                </a:lnTo>
                <a:lnTo>
                  <a:pt x="319776" y="662937"/>
                </a:lnTo>
                <a:lnTo>
                  <a:pt x="322674" y="664843"/>
                </a:lnTo>
                <a:lnTo>
                  <a:pt x="325558" y="666114"/>
                </a:lnTo>
                <a:lnTo>
                  <a:pt x="342757" y="6686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53"/>
          <p:cNvSpPr/>
          <p:nvPr/>
        </p:nvSpPr>
        <p:spPr>
          <a:xfrm>
            <a:off x="8883967" y="2657475"/>
            <a:ext cx="246999" cy="591503"/>
          </a:xfrm>
          <a:custGeom>
            <a:avLst/>
            <a:gdLst/>
            <a:ahLst/>
            <a:cxnLst/>
            <a:rect l="0" t="0" r="0" b="0"/>
            <a:pathLst>
              <a:path w="246999" h="591503">
                <a:moveTo>
                  <a:pt x="0" y="0"/>
                </a:moveTo>
                <a:lnTo>
                  <a:pt x="9102" y="4551"/>
                </a:lnTo>
                <a:lnTo>
                  <a:pt x="16110" y="9325"/>
                </a:lnTo>
                <a:lnTo>
                  <a:pt x="19312" y="11931"/>
                </a:lnTo>
                <a:lnTo>
                  <a:pt x="24305" y="14621"/>
                </a:lnTo>
                <a:lnTo>
                  <a:pt x="30491" y="17368"/>
                </a:lnTo>
                <a:lnTo>
                  <a:pt x="37472" y="20151"/>
                </a:lnTo>
                <a:lnTo>
                  <a:pt x="44032" y="23911"/>
                </a:lnTo>
                <a:lnTo>
                  <a:pt x="50310" y="28323"/>
                </a:lnTo>
                <a:lnTo>
                  <a:pt x="56399" y="33170"/>
                </a:lnTo>
                <a:lnTo>
                  <a:pt x="63317" y="37353"/>
                </a:lnTo>
                <a:lnTo>
                  <a:pt x="70787" y="41094"/>
                </a:lnTo>
                <a:lnTo>
                  <a:pt x="78624" y="44541"/>
                </a:lnTo>
                <a:lnTo>
                  <a:pt x="85753" y="48744"/>
                </a:lnTo>
                <a:lnTo>
                  <a:pt x="92412" y="53451"/>
                </a:lnTo>
                <a:lnTo>
                  <a:pt x="98756" y="58494"/>
                </a:lnTo>
                <a:lnTo>
                  <a:pt x="108699" y="65666"/>
                </a:lnTo>
                <a:lnTo>
                  <a:pt x="134989" y="83794"/>
                </a:lnTo>
                <a:lnTo>
                  <a:pt x="146190" y="92058"/>
                </a:lnTo>
                <a:lnTo>
                  <a:pt x="155563" y="99472"/>
                </a:lnTo>
                <a:lnTo>
                  <a:pt x="163716" y="106319"/>
                </a:lnTo>
                <a:lnTo>
                  <a:pt x="172009" y="115647"/>
                </a:lnTo>
                <a:lnTo>
                  <a:pt x="180395" y="126628"/>
                </a:lnTo>
                <a:lnTo>
                  <a:pt x="209836" y="169369"/>
                </a:lnTo>
                <a:lnTo>
                  <a:pt x="215138" y="178635"/>
                </a:lnTo>
                <a:lnTo>
                  <a:pt x="219626" y="187670"/>
                </a:lnTo>
                <a:lnTo>
                  <a:pt x="226198" y="205329"/>
                </a:lnTo>
                <a:lnTo>
                  <a:pt x="230851" y="231335"/>
                </a:lnTo>
                <a:lnTo>
                  <a:pt x="235316" y="248548"/>
                </a:lnTo>
                <a:lnTo>
                  <a:pt x="240475" y="265723"/>
                </a:lnTo>
                <a:lnTo>
                  <a:pt x="244990" y="282881"/>
                </a:lnTo>
                <a:lnTo>
                  <a:pt x="246998" y="300032"/>
                </a:lnTo>
                <a:lnTo>
                  <a:pt x="246580" y="311464"/>
                </a:lnTo>
                <a:lnTo>
                  <a:pt x="245349" y="324800"/>
                </a:lnTo>
                <a:lnTo>
                  <a:pt x="243576" y="339406"/>
                </a:lnTo>
                <a:lnTo>
                  <a:pt x="241441" y="352000"/>
                </a:lnTo>
                <a:lnTo>
                  <a:pt x="239066" y="363254"/>
                </a:lnTo>
                <a:lnTo>
                  <a:pt x="236530" y="373614"/>
                </a:lnTo>
                <a:lnTo>
                  <a:pt x="233886" y="383378"/>
                </a:lnTo>
                <a:lnTo>
                  <a:pt x="228410" y="401848"/>
                </a:lnTo>
                <a:lnTo>
                  <a:pt x="223711" y="413631"/>
                </a:lnTo>
                <a:lnTo>
                  <a:pt x="217721" y="427201"/>
                </a:lnTo>
                <a:lnTo>
                  <a:pt x="210870" y="441963"/>
                </a:lnTo>
                <a:lnTo>
                  <a:pt x="204397" y="453709"/>
                </a:lnTo>
                <a:lnTo>
                  <a:pt x="198177" y="463445"/>
                </a:lnTo>
                <a:lnTo>
                  <a:pt x="192126" y="471841"/>
                </a:lnTo>
                <a:lnTo>
                  <a:pt x="183329" y="482200"/>
                </a:lnTo>
                <a:lnTo>
                  <a:pt x="172701" y="493870"/>
                </a:lnTo>
                <a:lnTo>
                  <a:pt x="142611" y="525427"/>
                </a:lnTo>
                <a:lnTo>
                  <a:pt x="135079" y="533164"/>
                </a:lnTo>
                <a:lnTo>
                  <a:pt x="128152" y="539275"/>
                </a:lnTo>
                <a:lnTo>
                  <a:pt x="121631" y="544302"/>
                </a:lnTo>
                <a:lnTo>
                  <a:pt x="115376" y="548605"/>
                </a:lnTo>
                <a:lnTo>
                  <a:pt x="110255" y="553379"/>
                </a:lnTo>
                <a:lnTo>
                  <a:pt x="105889" y="558467"/>
                </a:lnTo>
                <a:lnTo>
                  <a:pt x="102024" y="563764"/>
                </a:lnTo>
                <a:lnTo>
                  <a:pt x="97544" y="568247"/>
                </a:lnTo>
                <a:lnTo>
                  <a:pt x="92653" y="572189"/>
                </a:lnTo>
                <a:lnTo>
                  <a:pt x="87485" y="575769"/>
                </a:lnTo>
                <a:lnTo>
                  <a:pt x="83089" y="578156"/>
                </a:lnTo>
                <a:lnTo>
                  <a:pt x="75663" y="580808"/>
                </a:lnTo>
                <a:lnTo>
                  <a:pt x="69188" y="584527"/>
                </a:lnTo>
                <a:lnTo>
                  <a:pt x="61821" y="590124"/>
                </a:lnTo>
                <a:lnTo>
                  <a:pt x="55734" y="590890"/>
                </a:lnTo>
                <a:lnTo>
                  <a:pt x="42863" y="5915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54"/>
          <p:cNvSpPr/>
          <p:nvPr/>
        </p:nvSpPr>
        <p:spPr>
          <a:xfrm>
            <a:off x="6269354" y="2884249"/>
            <a:ext cx="269979" cy="209001"/>
          </a:xfrm>
          <a:custGeom>
            <a:avLst/>
            <a:gdLst/>
            <a:ahLst/>
            <a:cxnLst/>
            <a:rect l="0" t="0" r="0" b="0"/>
            <a:pathLst>
              <a:path w="269979" h="209001">
                <a:moveTo>
                  <a:pt x="0" y="21828"/>
                </a:moveTo>
                <a:lnTo>
                  <a:pt x="4552" y="21828"/>
                </a:lnTo>
                <a:lnTo>
                  <a:pt x="11866" y="19288"/>
                </a:lnTo>
                <a:lnTo>
                  <a:pt x="16483" y="17277"/>
                </a:lnTo>
                <a:lnTo>
                  <a:pt x="21466" y="15936"/>
                </a:lnTo>
                <a:lnTo>
                  <a:pt x="26694" y="15043"/>
                </a:lnTo>
                <a:lnTo>
                  <a:pt x="32084" y="14447"/>
                </a:lnTo>
                <a:lnTo>
                  <a:pt x="38535" y="13097"/>
                </a:lnTo>
                <a:lnTo>
                  <a:pt x="45692" y="11245"/>
                </a:lnTo>
                <a:lnTo>
                  <a:pt x="53322" y="9058"/>
                </a:lnTo>
                <a:lnTo>
                  <a:pt x="61265" y="7600"/>
                </a:lnTo>
                <a:lnTo>
                  <a:pt x="69419" y="6627"/>
                </a:lnTo>
                <a:lnTo>
                  <a:pt x="77712" y="5979"/>
                </a:lnTo>
                <a:lnTo>
                  <a:pt x="87050" y="4595"/>
                </a:lnTo>
                <a:lnTo>
                  <a:pt x="97086" y="2719"/>
                </a:lnTo>
                <a:lnTo>
                  <a:pt x="107587" y="516"/>
                </a:lnTo>
                <a:lnTo>
                  <a:pt x="117445" y="0"/>
                </a:lnTo>
                <a:lnTo>
                  <a:pt x="126874" y="609"/>
                </a:lnTo>
                <a:lnTo>
                  <a:pt x="136018" y="1967"/>
                </a:lnTo>
                <a:lnTo>
                  <a:pt x="145924" y="2872"/>
                </a:lnTo>
                <a:lnTo>
                  <a:pt x="156338" y="3476"/>
                </a:lnTo>
                <a:lnTo>
                  <a:pt x="167091" y="3878"/>
                </a:lnTo>
                <a:lnTo>
                  <a:pt x="176164" y="6052"/>
                </a:lnTo>
                <a:lnTo>
                  <a:pt x="184118" y="9405"/>
                </a:lnTo>
                <a:lnTo>
                  <a:pt x="201470" y="19374"/>
                </a:lnTo>
                <a:lnTo>
                  <a:pt x="202893" y="22097"/>
                </a:lnTo>
                <a:lnTo>
                  <a:pt x="203842" y="25818"/>
                </a:lnTo>
                <a:lnTo>
                  <a:pt x="205366" y="36375"/>
                </a:lnTo>
                <a:lnTo>
                  <a:pt x="205574" y="42898"/>
                </a:lnTo>
                <a:lnTo>
                  <a:pt x="205630" y="47305"/>
                </a:lnTo>
                <a:lnTo>
                  <a:pt x="204714" y="51195"/>
                </a:lnTo>
                <a:lnTo>
                  <a:pt x="203151" y="54741"/>
                </a:lnTo>
                <a:lnTo>
                  <a:pt x="198875" y="61221"/>
                </a:lnTo>
                <a:lnTo>
                  <a:pt x="193799" y="67276"/>
                </a:lnTo>
                <a:lnTo>
                  <a:pt x="188368" y="73142"/>
                </a:lnTo>
                <a:lnTo>
                  <a:pt x="185587" y="76040"/>
                </a:lnTo>
                <a:lnTo>
                  <a:pt x="179922" y="79877"/>
                </a:lnTo>
                <a:lnTo>
                  <a:pt x="172336" y="84340"/>
                </a:lnTo>
                <a:lnTo>
                  <a:pt x="150988" y="96089"/>
                </a:lnTo>
                <a:lnTo>
                  <a:pt x="145528" y="97695"/>
                </a:lnTo>
                <a:lnTo>
                  <a:pt x="138813" y="98727"/>
                </a:lnTo>
                <a:lnTo>
                  <a:pt x="139215" y="98811"/>
                </a:lnTo>
                <a:lnTo>
                  <a:pt x="146236" y="98930"/>
                </a:lnTo>
                <a:lnTo>
                  <a:pt x="212294" y="98980"/>
                </a:lnTo>
                <a:lnTo>
                  <a:pt x="220587" y="99932"/>
                </a:lnTo>
                <a:lnTo>
                  <a:pt x="228021" y="101520"/>
                </a:lnTo>
                <a:lnTo>
                  <a:pt x="234882" y="103531"/>
                </a:lnTo>
                <a:lnTo>
                  <a:pt x="241360" y="106777"/>
                </a:lnTo>
                <a:lnTo>
                  <a:pt x="247585" y="110846"/>
                </a:lnTo>
                <a:lnTo>
                  <a:pt x="253639" y="115463"/>
                </a:lnTo>
                <a:lnTo>
                  <a:pt x="257675" y="119494"/>
                </a:lnTo>
                <a:lnTo>
                  <a:pt x="260366" y="123134"/>
                </a:lnTo>
                <a:lnTo>
                  <a:pt x="262160" y="126513"/>
                </a:lnTo>
                <a:lnTo>
                  <a:pt x="266694" y="132807"/>
                </a:lnTo>
                <a:lnTo>
                  <a:pt x="269236" y="135819"/>
                </a:lnTo>
                <a:lnTo>
                  <a:pt x="269978" y="138780"/>
                </a:lnTo>
                <a:lnTo>
                  <a:pt x="269521" y="141706"/>
                </a:lnTo>
                <a:lnTo>
                  <a:pt x="267425" y="147497"/>
                </a:lnTo>
                <a:lnTo>
                  <a:pt x="266494" y="153246"/>
                </a:lnTo>
                <a:lnTo>
                  <a:pt x="265292" y="156112"/>
                </a:lnTo>
                <a:lnTo>
                  <a:pt x="261418" y="161837"/>
                </a:lnTo>
                <a:lnTo>
                  <a:pt x="258099" y="165650"/>
                </a:lnTo>
                <a:lnTo>
                  <a:pt x="253981" y="170097"/>
                </a:lnTo>
                <a:lnTo>
                  <a:pt x="249331" y="174966"/>
                </a:lnTo>
                <a:lnTo>
                  <a:pt x="241624" y="180377"/>
                </a:lnTo>
                <a:lnTo>
                  <a:pt x="238235" y="181820"/>
                </a:lnTo>
                <a:lnTo>
                  <a:pt x="233118" y="184687"/>
                </a:lnTo>
                <a:lnTo>
                  <a:pt x="226850" y="188503"/>
                </a:lnTo>
                <a:lnTo>
                  <a:pt x="219814" y="192952"/>
                </a:lnTo>
                <a:lnTo>
                  <a:pt x="213218" y="195918"/>
                </a:lnTo>
                <a:lnTo>
                  <a:pt x="206915" y="197896"/>
                </a:lnTo>
                <a:lnTo>
                  <a:pt x="169460" y="205620"/>
                </a:lnTo>
                <a:lnTo>
                  <a:pt x="160599" y="207221"/>
                </a:lnTo>
                <a:lnTo>
                  <a:pt x="153738" y="208288"/>
                </a:lnTo>
                <a:lnTo>
                  <a:pt x="148213" y="209000"/>
                </a:lnTo>
                <a:lnTo>
                  <a:pt x="139766" y="208522"/>
                </a:lnTo>
                <a:lnTo>
                  <a:pt x="129373" y="207251"/>
                </a:lnTo>
                <a:lnTo>
                  <a:pt x="117681" y="205451"/>
                </a:lnTo>
                <a:lnTo>
                  <a:pt x="108934" y="204251"/>
                </a:lnTo>
                <a:lnTo>
                  <a:pt x="102150" y="203451"/>
                </a:lnTo>
                <a:lnTo>
                  <a:pt x="96676" y="202917"/>
                </a:lnTo>
                <a:lnTo>
                  <a:pt x="92073" y="201609"/>
                </a:lnTo>
                <a:lnTo>
                  <a:pt x="84420" y="197616"/>
                </a:lnTo>
                <a:lnTo>
                  <a:pt x="77843" y="195206"/>
                </a:lnTo>
                <a:lnTo>
                  <a:pt x="74755" y="194563"/>
                </a:lnTo>
                <a:lnTo>
                  <a:pt x="72697" y="193182"/>
                </a:lnTo>
                <a:lnTo>
                  <a:pt x="71325" y="191309"/>
                </a:lnTo>
                <a:lnTo>
                  <a:pt x="70410" y="189108"/>
                </a:lnTo>
                <a:lnTo>
                  <a:pt x="68848" y="187641"/>
                </a:lnTo>
                <a:lnTo>
                  <a:pt x="66854" y="186662"/>
                </a:lnTo>
                <a:lnTo>
                  <a:pt x="51436" y="1847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55"/>
          <p:cNvSpPr/>
          <p:nvPr/>
        </p:nvSpPr>
        <p:spPr>
          <a:xfrm>
            <a:off x="6055042" y="2992259"/>
            <a:ext cx="197168" cy="16584"/>
          </a:xfrm>
          <a:custGeom>
            <a:avLst/>
            <a:gdLst/>
            <a:ahLst/>
            <a:cxnLst/>
            <a:rect l="0" t="0" r="0" b="0"/>
            <a:pathLst>
              <a:path w="197168" h="16584">
                <a:moveTo>
                  <a:pt x="0" y="8116"/>
                </a:moveTo>
                <a:lnTo>
                  <a:pt x="4551" y="12667"/>
                </a:lnTo>
                <a:lnTo>
                  <a:pt x="6844" y="14007"/>
                </a:lnTo>
                <a:lnTo>
                  <a:pt x="9325" y="14901"/>
                </a:lnTo>
                <a:lnTo>
                  <a:pt x="11932" y="15496"/>
                </a:lnTo>
                <a:lnTo>
                  <a:pt x="14622" y="15894"/>
                </a:lnTo>
                <a:lnTo>
                  <a:pt x="20151" y="16335"/>
                </a:lnTo>
                <a:lnTo>
                  <a:pt x="46823" y="16583"/>
                </a:lnTo>
                <a:lnTo>
                  <a:pt x="57885" y="15666"/>
                </a:lnTo>
                <a:lnTo>
                  <a:pt x="69070" y="14102"/>
                </a:lnTo>
                <a:lnTo>
                  <a:pt x="105555" y="7349"/>
                </a:lnTo>
                <a:lnTo>
                  <a:pt x="118948" y="4747"/>
                </a:lnTo>
                <a:lnTo>
                  <a:pt x="129781" y="3013"/>
                </a:lnTo>
                <a:lnTo>
                  <a:pt x="138908" y="1856"/>
                </a:lnTo>
                <a:lnTo>
                  <a:pt x="146898" y="1085"/>
                </a:lnTo>
                <a:lnTo>
                  <a:pt x="155082" y="571"/>
                </a:lnTo>
                <a:lnTo>
                  <a:pt x="171795" y="0"/>
                </a:lnTo>
                <a:lnTo>
                  <a:pt x="178348" y="800"/>
                </a:lnTo>
                <a:lnTo>
                  <a:pt x="183669" y="2286"/>
                </a:lnTo>
                <a:lnTo>
                  <a:pt x="197167" y="81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56"/>
          <p:cNvSpPr/>
          <p:nvPr/>
        </p:nvSpPr>
        <p:spPr>
          <a:xfrm>
            <a:off x="5652134" y="3917632"/>
            <a:ext cx="85726" cy="342901"/>
          </a:xfrm>
          <a:custGeom>
            <a:avLst/>
            <a:gdLst/>
            <a:ahLst/>
            <a:cxnLst/>
            <a:rect l="0" t="0" r="0" b="0"/>
            <a:pathLst>
              <a:path w="85726" h="342901">
                <a:moveTo>
                  <a:pt x="0" y="0"/>
                </a:moveTo>
                <a:lnTo>
                  <a:pt x="4552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3353"/>
                </a:lnTo>
                <a:lnTo>
                  <a:pt x="17368" y="27951"/>
                </a:lnTo>
                <a:lnTo>
                  <a:pt x="20152" y="32922"/>
                </a:lnTo>
                <a:lnTo>
                  <a:pt x="22007" y="38140"/>
                </a:lnTo>
                <a:lnTo>
                  <a:pt x="23244" y="43525"/>
                </a:lnTo>
                <a:lnTo>
                  <a:pt x="24069" y="49019"/>
                </a:lnTo>
                <a:lnTo>
                  <a:pt x="25571" y="53634"/>
                </a:lnTo>
                <a:lnTo>
                  <a:pt x="27525" y="57664"/>
                </a:lnTo>
                <a:lnTo>
                  <a:pt x="29780" y="61302"/>
                </a:lnTo>
                <a:lnTo>
                  <a:pt x="32236" y="69444"/>
                </a:lnTo>
                <a:lnTo>
                  <a:pt x="34826" y="80586"/>
                </a:lnTo>
                <a:lnTo>
                  <a:pt x="37505" y="93728"/>
                </a:lnTo>
                <a:lnTo>
                  <a:pt x="39291" y="104396"/>
                </a:lnTo>
                <a:lnTo>
                  <a:pt x="40482" y="113412"/>
                </a:lnTo>
                <a:lnTo>
                  <a:pt x="41275" y="121328"/>
                </a:lnTo>
                <a:lnTo>
                  <a:pt x="46944" y="168876"/>
                </a:lnTo>
                <a:lnTo>
                  <a:pt x="49393" y="183069"/>
                </a:lnTo>
                <a:lnTo>
                  <a:pt x="51979" y="194436"/>
                </a:lnTo>
                <a:lnTo>
                  <a:pt x="54656" y="203919"/>
                </a:lnTo>
                <a:lnTo>
                  <a:pt x="56440" y="214051"/>
                </a:lnTo>
                <a:lnTo>
                  <a:pt x="57629" y="224616"/>
                </a:lnTo>
                <a:lnTo>
                  <a:pt x="58422" y="235469"/>
                </a:lnTo>
                <a:lnTo>
                  <a:pt x="59303" y="252608"/>
                </a:lnTo>
                <a:lnTo>
                  <a:pt x="59538" y="259845"/>
                </a:lnTo>
                <a:lnTo>
                  <a:pt x="60647" y="266575"/>
                </a:lnTo>
                <a:lnTo>
                  <a:pt x="62340" y="272967"/>
                </a:lnTo>
                <a:lnTo>
                  <a:pt x="64420" y="279133"/>
                </a:lnTo>
                <a:lnTo>
                  <a:pt x="66732" y="288524"/>
                </a:lnTo>
                <a:lnTo>
                  <a:pt x="68711" y="297778"/>
                </a:lnTo>
                <a:lnTo>
                  <a:pt x="70573" y="304246"/>
                </a:lnTo>
                <a:lnTo>
                  <a:pt x="75853" y="321506"/>
                </a:lnTo>
                <a:lnTo>
                  <a:pt x="77239" y="324828"/>
                </a:lnTo>
                <a:lnTo>
                  <a:pt x="79116" y="328947"/>
                </a:lnTo>
                <a:lnTo>
                  <a:pt x="85725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57"/>
          <p:cNvSpPr/>
          <p:nvPr/>
        </p:nvSpPr>
        <p:spPr>
          <a:xfrm>
            <a:off x="5789295" y="3900565"/>
            <a:ext cx="377190" cy="359968"/>
          </a:xfrm>
          <a:custGeom>
            <a:avLst/>
            <a:gdLst/>
            <a:ahLst/>
            <a:cxnLst/>
            <a:rect l="0" t="0" r="0" b="0"/>
            <a:pathLst>
              <a:path w="377190" h="359968">
                <a:moveTo>
                  <a:pt x="0" y="59930"/>
                </a:moveTo>
                <a:lnTo>
                  <a:pt x="4550" y="50828"/>
                </a:lnTo>
                <a:lnTo>
                  <a:pt x="11865" y="41280"/>
                </a:lnTo>
                <a:lnTo>
                  <a:pt x="16482" y="36066"/>
                </a:lnTo>
                <a:lnTo>
                  <a:pt x="22418" y="31638"/>
                </a:lnTo>
                <a:lnTo>
                  <a:pt x="29233" y="27734"/>
                </a:lnTo>
                <a:lnTo>
                  <a:pt x="65252" y="10073"/>
                </a:lnTo>
                <a:lnTo>
                  <a:pt x="73981" y="6689"/>
                </a:lnTo>
                <a:lnTo>
                  <a:pt x="81705" y="4433"/>
                </a:lnTo>
                <a:lnTo>
                  <a:pt x="88760" y="2930"/>
                </a:lnTo>
                <a:lnTo>
                  <a:pt x="96321" y="1927"/>
                </a:lnTo>
                <a:lnTo>
                  <a:pt x="104219" y="1259"/>
                </a:lnTo>
                <a:lnTo>
                  <a:pt x="112342" y="813"/>
                </a:lnTo>
                <a:lnTo>
                  <a:pt x="128987" y="318"/>
                </a:lnTo>
                <a:lnTo>
                  <a:pt x="158405" y="0"/>
                </a:lnTo>
                <a:lnTo>
                  <a:pt x="164659" y="927"/>
                </a:lnTo>
                <a:lnTo>
                  <a:pt x="170732" y="2497"/>
                </a:lnTo>
                <a:lnTo>
                  <a:pt x="181608" y="6782"/>
                </a:lnTo>
                <a:lnTo>
                  <a:pt x="193086" y="14549"/>
                </a:lnTo>
                <a:lnTo>
                  <a:pt x="203472" y="22883"/>
                </a:lnTo>
                <a:lnTo>
                  <a:pt x="212987" y="28542"/>
                </a:lnTo>
                <a:lnTo>
                  <a:pt x="221026" y="36772"/>
                </a:lnTo>
                <a:lnTo>
                  <a:pt x="227774" y="46780"/>
                </a:lnTo>
                <a:lnTo>
                  <a:pt x="233948" y="57578"/>
                </a:lnTo>
                <a:lnTo>
                  <a:pt x="239866" y="68727"/>
                </a:lnTo>
                <a:lnTo>
                  <a:pt x="242778" y="74367"/>
                </a:lnTo>
                <a:lnTo>
                  <a:pt x="244720" y="80032"/>
                </a:lnTo>
                <a:lnTo>
                  <a:pt x="246014" y="85714"/>
                </a:lnTo>
                <a:lnTo>
                  <a:pt x="246876" y="91406"/>
                </a:lnTo>
                <a:lnTo>
                  <a:pt x="247452" y="99964"/>
                </a:lnTo>
                <a:lnTo>
                  <a:pt x="247836" y="110432"/>
                </a:lnTo>
                <a:lnTo>
                  <a:pt x="248091" y="122173"/>
                </a:lnTo>
                <a:lnTo>
                  <a:pt x="247309" y="132858"/>
                </a:lnTo>
                <a:lnTo>
                  <a:pt x="245835" y="142838"/>
                </a:lnTo>
                <a:lnTo>
                  <a:pt x="243900" y="152350"/>
                </a:lnTo>
                <a:lnTo>
                  <a:pt x="242610" y="160595"/>
                </a:lnTo>
                <a:lnTo>
                  <a:pt x="241750" y="167997"/>
                </a:lnTo>
                <a:lnTo>
                  <a:pt x="241176" y="174837"/>
                </a:lnTo>
                <a:lnTo>
                  <a:pt x="239842" y="182255"/>
                </a:lnTo>
                <a:lnTo>
                  <a:pt x="237999" y="190057"/>
                </a:lnTo>
                <a:lnTo>
                  <a:pt x="235819" y="198116"/>
                </a:lnTo>
                <a:lnTo>
                  <a:pt x="232459" y="207299"/>
                </a:lnTo>
                <a:lnTo>
                  <a:pt x="228315" y="217231"/>
                </a:lnTo>
                <a:lnTo>
                  <a:pt x="223647" y="227662"/>
                </a:lnTo>
                <a:lnTo>
                  <a:pt x="218631" y="236521"/>
                </a:lnTo>
                <a:lnTo>
                  <a:pt x="213381" y="244332"/>
                </a:lnTo>
                <a:lnTo>
                  <a:pt x="207977" y="251445"/>
                </a:lnTo>
                <a:lnTo>
                  <a:pt x="203421" y="258092"/>
                </a:lnTo>
                <a:lnTo>
                  <a:pt x="199432" y="264428"/>
                </a:lnTo>
                <a:lnTo>
                  <a:pt x="195819" y="270557"/>
                </a:lnTo>
                <a:lnTo>
                  <a:pt x="192458" y="276547"/>
                </a:lnTo>
                <a:lnTo>
                  <a:pt x="186184" y="288284"/>
                </a:lnTo>
                <a:lnTo>
                  <a:pt x="181273" y="295034"/>
                </a:lnTo>
                <a:lnTo>
                  <a:pt x="175141" y="302391"/>
                </a:lnTo>
                <a:lnTo>
                  <a:pt x="168196" y="310153"/>
                </a:lnTo>
                <a:lnTo>
                  <a:pt x="161660" y="315328"/>
                </a:lnTo>
                <a:lnTo>
                  <a:pt x="155399" y="318777"/>
                </a:lnTo>
                <a:lnTo>
                  <a:pt x="149319" y="321078"/>
                </a:lnTo>
                <a:lnTo>
                  <a:pt x="134944" y="326173"/>
                </a:lnTo>
                <a:lnTo>
                  <a:pt x="127110" y="328865"/>
                </a:lnTo>
                <a:lnTo>
                  <a:pt x="115866" y="331857"/>
                </a:lnTo>
                <a:lnTo>
                  <a:pt x="106740" y="333186"/>
                </a:lnTo>
                <a:lnTo>
                  <a:pt x="96335" y="333777"/>
                </a:lnTo>
                <a:lnTo>
                  <a:pt x="92799" y="332982"/>
                </a:lnTo>
                <a:lnTo>
                  <a:pt x="90440" y="331499"/>
                </a:lnTo>
                <a:lnTo>
                  <a:pt x="82042" y="322322"/>
                </a:lnTo>
                <a:lnTo>
                  <a:pt x="74563" y="313709"/>
                </a:lnTo>
                <a:lnTo>
                  <a:pt x="71239" y="306705"/>
                </a:lnTo>
                <a:lnTo>
                  <a:pt x="69762" y="297878"/>
                </a:lnTo>
                <a:lnTo>
                  <a:pt x="69105" y="287604"/>
                </a:lnTo>
                <a:lnTo>
                  <a:pt x="68813" y="276688"/>
                </a:lnTo>
                <a:lnTo>
                  <a:pt x="69688" y="272063"/>
                </a:lnTo>
                <a:lnTo>
                  <a:pt x="73199" y="264384"/>
                </a:lnTo>
                <a:lnTo>
                  <a:pt x="80476" y="255256"/>
                </a:lnTo>
                <a:lnTo>
                  <a:pt x="91012" y="244849"/>
                </a:lnTo>
                <a:lnTo>
                  <a:pt x="97822" y="239407"/>
                </a:lnTo>
                <a:lnTo>
                  <a:pt x="105219" y="233874"/>
                </a:lnTo>
                <a:lnTo>
                  <a:pt x="112056" y="229232"/>
                </a:lnTo>
                <a:lnTo>
                  <a:pt x="118519" y="225185"/>
                </a:lnTo>
                <a:lnTo>
                  <a:pt x="124732" y="221535"/>
                </a:lnTo>
                <a:lnTo>
                  <a:pt x="130780" y="219102"/>
                </a:lnTo>
                <a:lnTo>
                  <a:pt x="136716" y="217479"/>
                </a:lnTo>
                <a:lnTo>
                  <a:pt x="148392" y="215677"/>
                </a:lnTo>
                <a:lnTo>
                  <a:pt x="159932" y="214876"/>
                </a:lnTo>
                <a:lnTo>
                  <a:pt x="176491" y="214519"/>
                </a:lnTo>
                <a:lnTo>
                  <a:pt x="186241" y="214425"/>
                </a:lnTo>
                <a:lnTo>
                  <a:pt x="196550" y="216266"/>
                </a:lnTo>
                <a:lnTo>
                  <a:pt x="207233" y="219399"/>
                </a:lnTo>
                <a:lnTo>
                  <a:pt x="237932" y="230370"/>
                </a:lnTo>
                <a:lnTo>
                  <a:pt x="247204" y="233564"/>
                </a:lnTo>
                <a:lnTo>
                  <a:pt x="254337" y="236646"/>
                </a:lnTo>
                <a:lnTo>
                  <a:pt x="264804" y="242610"/>
                </a:lnTo>
                <a:lnTo>
                  <a:pt x="271786" y="247439"/>
                </a:lnTo>
                <a:lnTo>
                  <a:pt x="289703" y="260425"/>
                </a:lnTo>
                <a:lnTo>
                  <a:pt x="297910" y="267888"/>
                </a:lnTo>
                <a:lnTo>
                  <a:pt x="305287" y="275721"/>
                </a:lnTo>
                <a:lnTo>
                  <a:pt x="312109" y="283800"/>
                </a:lnTo>
                <a:lnTo>
                  <a:pt x="319516" y="292044"/>
                </a:lnTo>
                <a:lnTo>
                  <a:pt x="335364" y="308824"/>
                </a:lnTo>
                <a:lnTo>
                  <a:pt x="340733" y="315395"/>
                </a:lnTo>
                <a:lnTo>
                  <a:pt x="346699" y="325235"/>
                </a:lnTo>
                <a:lnTo>
                  <a:pt x="354431" y="332783"/>
                </a:lnTo>
                <a:lnTo>
                  <a:pt x="359160" y="336129"/>
                </a:lnTo>
                <a:lnTo>
                  <a:pt x="362312" y="339313"/>
                </a:lnTo>
                <a:lnTo>
                  <a:pt x="364414" y="342388"/>
                </a:lnTo>
                <a:lnTo>
                  <a:pt x="367787" y="349616"/>
                </a:lnTo>
                <a:lnTo>
                  <a:pt x="377189" y="3599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58"/>
          <p:cNvSpPr/>
          <p:nvPr/>
        </p:nvSpPr>
        <p:spPr>
          <a:xfrm>
            <a:off x="6209347" y="3969067"/>
            <a:ext cx="222886" cy="240031"/>
          </a:xfrm>
          <a:custGeom>
            <a:avLst/>
            <a:gdLst/>
            <a:ahLst/>
            <a:cxnLst/>
            <a:rect l="0" t="0" r="0" b="0"/>
            <a:pathLst>
              <a:path w="222886" h="240031">
                <a:moveTo>
                  <a:pt x="0" y="0"/>
                </a:moveTo>
                <a:lnTo>
                  <a:pt x="13653" y="4551"/>
                </a:lnTo>
                <a:lnTo>
                  <a:pt x="18627" y="6844"/>
                </a:lnTo>
                <a:lnTo>
                  <a:pt x="22895" y="9325"/>
                </a:lnTo>
                <a:lnTo>
                  <a:pt x="26694" y="11932"/>
                </a:lnTo>
                <a:lnTo>
                  <a:pt x="33454" y="17368"/>
                </a:lnTo>
                <a:lnTo>
                  <a:pt x="36590" y="20151"/>
                </a:lnTo>
                <a:lnTo>
                  <a:pt x="40586" y="22959"/>
                </a:lnTo>
                <a:lnTo>
                  <a:pt x="45155" y="25784"/>
                </a:lnTo>
                <a:lnTo>
                  <a:pt x="50106" y="28619"/>
                </a:lnTo>
                <a:lnTo>
                  <a:pt x="54359" y="32415"/>
                </a:lnTo>
                <a:lnTo>
                  <a:pt x="58147" y="36850"/>
                </a:lnTo>
                <a:lnTo>
                  <a:pt x="61624" y="41711"/>
                </a:lnTo>
                <a:lnTo>
                  <a:pt x="64895" y="45905"/>
                </a:lnTo>
                <a:lnTo>
                  <a:pt x="71070" y="53105"/>
                </a:lnTo>
                <a:lnTo>
                  <a:pt x="74050" y="57311"/>
                </a:lnTo>
                <a:lnTo>
                  <a:pt x="76989" y="62020"/>
                </a:lnTo>
                <a:lnTo>
                  <a:pt x="79901" y="67064"/>
                </a:lnTo>
                <a:lnTo>
                  <a:pt x="82795" y="71379"/>
                </a:lnTo>
                <a:lnTo>
                  <a:pt x="88550" y="78714"/>
                </a:lnTo>
                <a:lnTo>
                  <a:pt x="92371" y="82004"/>
                </a:lnTo>
                <a:lnTo>
                  <a:pt x="96823" y="85149"/>
                </a:lnTo>
                <a:lnTo>
                  <a:pt x="101696" y="88199"/>
                </a:lnTo>
                <a:lnTo>
                  <a:pt x="105898" y="92137"/>
                </a:lnTo>
                <a:lnTo>
                  <a:pt x="109651" y="96667"/>
                </a:lnTo>
                <a:lnTo>
                  <a:pt x="113106" y="101592"/>
                </a:lnTo>
                <a:lnTo>
                  <a:pt x="117314" y="105828"/>
                </a:lnTo>
                <a:lnTo>
                  <a:pt x="122024" y="109605"/>
                </a:lnTo>
                <a:lnTo>
                  <a:pt x="127070" y="113075"/>
                </a:lnTo>
                <a:lnTo>
                  <a:pt x="131386" y="117293"/>
                </a:lnTo>
                <a:lnTo>
                  <a:pt x="135215" y="122011"/>
                </a:lnTo>
                <a:lnTo>
                  <a:pt x="138721" y="127060"/>
                </a:lnTo>
                <a:lnTo>
                  <a:pt x="142963" y="132332"/>
                </a:lnTo>
                <a:lnTo>
                  <a:pt x="147697" y="137751"/>
                </a:lnTo>
                <a:lnTo>
                  <a:pt x="157083" y="147900"/>
                </a:lnTo>
                <a:lnTo>
                  <a:pt x="164430" y="155586"/>
                </a:lnTo>
                <a:lnTo>
                  <a:pt x="167723" y="159922"/>
                </a:lnTo>
                <a:lnTo>
                  <a:pt x="170870" y="164717"/>
                </a:lnTo>
                <a:lnTo>
                  <a:pt x="173921" y="169819"/>
                </a:lnTo>
                <a:lnTo>
                  <a:pt x="176907" y="174173"/>
                </a:lnTo>
                <a:lnTo>
                  <a:pt x="182766" y="181550"/>
                </a:lnTo>
                <a:lnTo>
                  <a:pt x="188544" y="188004"/>
                </a:lnTo>
                <a:lnTo>
                  <a:pt x="194288" y="195000"/>
                </a:lnTo>
                <a:lnTo>
                  <a:pt x="197153" y="199533"/>
                </a:lnTo>
                <a:lnTo>
                  <a:pt x="204044" y="211393"/>
                </a:lnTo>
                <a:lnTo>
                  <a:pt x="209788" y="217998"/>
                </a:lnTo>
                <a:lnTo>
                  <a:pt x="212249" y="221532"/>
                </a:lnTo>
                <a:lnTo>
                  <a:pt x="214842" y="225793"/>
                </a:lnTo>
                <a:lnTo>
                  <a:pt x="222885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259"/>
          <p:cNvSpPr/>
          <p:nvPr/>
        </p:nvSpPr>
        <p:spPr>
          <a:xfrm>
            <a:off x="6209347" y="3969067"/>
            <a:ext cx="222886" cy="257176"/>
          </a:xfrm>
          <a:custGeom>
            <a:avLst/>
            <a:gdLst/>
            <a:ahLst/>
            <a:cxnLst/>
            <a:rect l="0" t="0" r="0" b="0"/>
            <a:pathLst>
              <a:path w="222886" h="257176">
                <a:moveTo>
                  <a:pt x="222885" y="0"/>
                </a:moveTo>
                <a:lnTo>
                  <a:pt x="213784" y="4551"/>
                </a:lnTo>
                <a:lnTo>
                  <a:pt x="210150" y="6844"/>
                </a:lnTo>
                <a:lnTo>
                  <a:pt x="203572" y="11932"/>
                </a:lnTo>
                <a:lnTo>
                  <a:pt x="199533" y="15575"/>
                </a:lnTo>
                <a:lnTo>
                  <a:pt x="189964" y="24702"/>
                </a:lnTo>
                <a:lnTo>
                  <a:pt x="173866" y="40551"/>
                </a:lnTo>
                <a:lnTo>
                  <a:pt x="169251" y="46084"/>
                </a:lnTo>
                <a:lnTo>
                  <a:pt x="165222" y="51678"/>
                </a:lnTo>
                <a:lnTo>
                  <a:pt x="161583" y="57312"/>
                </a:lnTo>
                <a:lnTo>
                  <a:pt x="157252" y="62973"/>
                </a:lnTo>
                <a:lnTo>
                  <a:pt x="152460" y="68652"/>
                </a:lnTo>
                <a:lnTo>
                  <a:pt x="147360" y="74343"/>
                </a:lnTo>
                <a:lnTo>
                  <a:pt x="136613" y="85747"/>
                </a:lnTo>
                <a:lnTo>
                  <a:pt x="131081" y="91454"/>
                </a:lnTo>
                <a:lnTo>
                  <a:pt x="125487" y="98117"/>
                </a:lnTo>
                <a:lnTo>
                  <a:pt x="119853" y="105416"/>
                </a:lnTo>
                <a:lnTo>
                  <a:pt x="114192" y="113140"/>
                </a:lnTo>
                <a:lnTo>
                  <a:pt x="109466" y="120194"/>
                </a:lnTo>
                <a:lnTo>
                  <a:pt x="105362" y="126802"/>
                </a:lnTo>
                <a:lnTo>
                  <a:pt x="101674" y="133112"/>
                </a:lnTo>
                <a:lnTo>
                  <a:pt x="97310" y="139224"/>
                </a:lnTo>
                <a:lnTo>
                  <a:pt x="92496" y="145203"/>
                </a:lnTo>
                <a:lnTo>
                  <a:pt x="87382" y="151095"/>
                </a:lnTo>
                <a:lnTo>
                  <a:pt x="83020" y="156928"/>
                </a:lnTo>
                <a:lnTo>
                  <a:pt x="79159" y="162721"/>
                </a:lnTo>
                <a:lnTo>
                  <a:pt x="75632" y="168488"/>
                </a:lnTo>
                <a:lnTo>
                  <a:pt x="70424" y="175190"/>
                </a:lnTo>
                <a:lnTo>
                  <a:pt x="64094" y="182516"/>
                </a:lnTo>
                <a:lnTo>
                  <a:pt x="51347" y="196371"/>
                </a:lnTo>
                <a:lnTo>
                  <a:pt x="42506" y="205703"/>
                </a:lnTo>
                <a:lnTo>
                  <a:pt x="38815" y="210478"/>
                </a:lnTo>
                <a:lnTo>
                  <a:pt x="35401" y="215567"/>
                </a:lnTo>
                <a:lnTo>
                  <a:pt x="32173" y="220864"/>
                </a:lnTo>
                <a:lnTo>
                  <a:pt x="29069" y="225347"/>
                </a:lnTo>
                <a:lnTo>
                  <a:pt x="23079" y="232869"/>
                </a:lnTo>
                <a:lnTo>
                  <a:pt x="17243" y="239388"/>
                </a:lnTo>
                <a:lnTo>
                  <a:pt x="11473" y="24546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260"/>
          <p:cNvSpPr/>
          <p:nvPr/>
        </p:nvSpPr>
        <p:spPr>
          <a:xfrm>
            <a:off x="6637972" y="4020536"/>
            <a:ext cx="325756" cy="25685"/>
          </a:xfrm>
          <a:custGeom>
            <a:avLst/>
            <a:gdLst/>
            <a:ahLst/>
            <a:cxnLst/>
            <a:rect l="0" t="0" r="0" b="0"/>
            <a:pathLst>
              <a:path w="325756" h="25685">
                <a:moveTo>
                  <a:pt x="0" y="17111"/>
                </a:moveTo>
                <a:lnTo>
                  <a:pt x="18203" y="17111"/>
                </a:lnTo>
                <a:lnTo>
                  <a:pt x="24519" y="16159"/>
                </a:lnTo>
                <a:lnTo>
                  <a:pt x="29680" y="14571"/>
                </a:lnTo>
                <a:lnTo>
                  <a:pt x="34075" y="12560"/>
                </a:lnTo>
                <a:lnTo>
                  <a:pt x="42719" y="11220"/>
                </a:lnTo>
                <a:lnTo>
                  <a:pt x="54197" y="10326"/>
                </a:lnTo>
                <a:lnTo>
                  <a:pt x="67564" y="9730"/>
                </a:lnTo>
                <a:lnTo>
                  <a:pt x="79332" y="8380"/>
                </a:lnTo>
                <a:lnTo>
                  <a:pt x="90036" y="6528"/>
                </a:lnTo>
                <a:lnTo>
                  <a:pt x="100029" y="4341"/>
                </a:lnTo>
                <a:lnTo>
                  <a:pt x="108596" y="2883"/>
                </a:lnTo>
                <a:lnTo>
                  <a:pt x="116212" y="1910"/>
                </a:lnTo>
                <a:lnTo>
                  <a:pt x="123195" y="1262"/>
                </a:lnTo>
                <a:lnTo>
                  <a:pt x="134518" y="830"/>
                </a:lnTo>
                <a:lnTo>
                  <a:pt x="192976" y="137"/>
                </a:lnTo>
                <a:lnTo>
                  <a:pt x="232958" y="0"/>
                </a:lnTo>
                <a:lnTo>
                  <a:pt x="240078" y="941"/>
                </a:lnTo>
                <a:lnTo>
                  <a:pt x="246730" y="2521"/>
                </a:lnTo>
                <a:lnTo>
                  <a:pt x="275643" y="11901"/>
                </a:lnTo>
                <a:lnTo>
                  <a:pt x="281869" y="14590"/>
                </a:lnTo>
                <a:lnTo>
                  <a:pt x="286973" y="17336"/>
                </a:lnTo>
                <a:lnTo>
                  <a:pt x="291328" y="20118"/>
                </a:lnTo>
                <a:lnTo>
                  <a:pt x="295183" y="21973"/>
                </a:lnTo>
                <a:lnTo>
                  <a:pt x="298707" y="23210"/>
                </a:lnTo>
                <a:lnTo>
                  <a:pt x="302008" y="24034"/>
                </a:lnTo>
                <a:lnTo>
                  <a:pt x="306114" y="24584"/>
                </a:lnTo>
                <a:lnTo>
                  <a:pt x="310756" y="24951"/>
                </a:lnTo>
                <a:lnTo>
                  <a:pt x="325755" y="256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261"/>
          <p:cNvSpPr/>
          <p:nvPr/>
        </p:nvSpPr>
        <p:spPr>
          <a:xfrm>
            <a:off x="6706552" y="3934777"/>
            <a:ext cx="60008" cy="291466"/>
          </a:xfrm>
          <a:custGeom>
            <a:avLst/>
            <a:gdLst/>
            <a:ahLst/>
            <a:cxnLst/>
            <a:rect l="0" t="0" r="0" b="0"/>
            <a:pathLst>
              <a:path w="60008" h="291466">
                <a:moveTo>
                  <a:pt x="0" y="0"/>
                </a:moveTo>
                <a:lnTo>
                  <a:pt x="4551" y="13652"/>
                </a:lnTo>
                <a:lnTo>
                  <a:pt x="5891" y="20531"/>
                </a:lnTo>
                <a:lnTo>
                  <a:pt x="6785" y="27975"/>
                </a:lnTo>
                <a:lnTo>
                  <a:pt x="7381" y="35795"/>
                </a:lnTo>
                <a:lnTo>
                  <a:pt x="8731" y="42913"/>
                </a:lnTo>
                <a:lnTo>
                  <a:pt x="10583" y="49564"/>
                </a:lnTo>
                <a:lnTo>
                  <a:pt x="12771" y="55903"/>
                </a:lnTo>
                <a:lnTo>
                  <a:pt x="15181" y="62034"/>
                </a:lnTo>
                <a:lnTo>
                  <a:pt x="17741" y="68026"/>
                </a:lnTo>
                <a:lnTo>
                  <a:pt x="20400" y="73925"/>
                </a:lnTo>
                <a:lnTo>
                  <a:pt x="24077" y="85479"/>
                </a:lnTo>
                <a:lnTo>
                  <a:pt x="33244" y="118636"/>
                </a:lnTo>
                <a:lnTo>
                  <a:pt x="37403" y="132430"/>
                </a:lnTo>
                <a:lnTo>
                  <a:pt x="41128" y="143532"/>
                </a:lnTo>
                <a:lnTo>
                  <a:pt x="44563" y="152838"/>
                </a:lnTo>
                <a:lnTo>
                  <a:pt x="46854" y="162852"/>
                </a:lnTo>
                <a:lnTo>
                  <a:pt x="48381" y="173338"/>
                </a:lnTo>
                <a:lnTo>
                  <a:pt x="49399" y="184139"/>
                </a:lnTo>
                <a:lnTo>
                  <a:pt x="51030" y="195149"/>
                </a:lnTo>
                <a:lnTo>
                  <a:pt x="53070" y="206300"/>
                </a:lnTo>
                <a:lnTo>
                  <a:pt x="55383" y="217543"/>
                </a:lnTo>
                <a:lnTo>
                  <a:pt x="56924" y="227896"/>
                </a:lnTo>
                <a:lnTo>
                  <a:pt x="57952" y="237656"/>
                </a:lnTo>
                <a:lnTo>
                  <a:pt x="59094" y="254215"/>
                </a:lnTo>
                <a:lnTo>
                  <a:pt x="59399" y="259964"/>
                </a:lnTo>
                <a:lnTo>
                  <a:pt x="60007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262"/>
          <p:cNvSpPr/>
          <p:nvPr/>
        </p:nvSpPr>
        <p:spPr>
          <a:xfrm>
            <a:off x="7068044" y="3841714"/>
            <a:ext cx="181515" cy="307224"/>
          </a:xfrm>
          <a:custGeom>
            <a:avLst/>
            <a:gdLst/>
            <a:ahLst/>
            <a:cxnLst/>
            <a:rect l="0" t="0" r="0" b="0"/>
            <a:pathLst>
              <a:path w="181515" h="307224">
                <a:moveTo>
                  <a:pt x="144286" y="33056"/>
                </a:moveTo>
                <a:lnTo>
                  <a:pt x="135184" y="28505"/>
                </a:lnTo>
                <a:lnTo>
                  <a:pt x="132503" y="26212"/>
                </a:lnTo>
                <a:lnTo>
                  <a:pt x="130715" y="23731"/>
                </a:lnTo>
                <a:lnTo>
                  <a:pt x="127777" y="18434"/>
                </a:lnTo>
                <a:lnTo>
                  <a:pt x="123296" y="12904"/>
                </a:lnTo>
                <a:lnTo>
                  <a:pt x="120768" y="11049"/>
                </a:lnTo>
                <a:lnTo>
                  <a:pt x="115418" y="8988"/>
                </a:lnTo>
                <a:lnTo>
                  <a:pt x="109865" y="8071"/>
                </a:lnTo>
                <a:lnTo>
                  <a:pt x="107052" y="7827"/>
                </a:lnTo>
                <a:lnTo>
                  <a:pt x="104223" y="6711"/>
                </a:lnTo>
                <a:lnTo>
                  <a:pt x="101385" y="5015"/>
                </a:lnTo>
                <a:lnTo>
                  <a:pt x="98540" y="2932"/>
                </a:lnTo>
                <a:lnTo>
                  <a:pt x="93786" y="1543"/>
                </a:lnTo>
                <a:lnTo>
                  <a:pt x="87760" y="617"/>
                </a:lnTo>
                <a:lnTo>
                  <a:pt x="80884" y="0"/>
                </a:lnTo>
                <a:lnTo>
                  <a:pt x="75348" y="541"/>
                </a:lnTo>
                <a:lnTo>
                  <a:pt x="70704" y="1854"/>
                </a:lnTo>
                <a:lnTo>
                  <a:pt x="60960" y="6255"/>
                </a:lnTo>
                <a:lnTo>
                  <a:pt x="50170" y="11568"/>
                </a:lnTo>
                <a:lnTo>
                  <a:pt x="46300" y="13968"/>
                </a:lnTo>
                <a:lnTo>
                  <a:pt x="42766" y="16521"/>
                </a:lnTo>
                <a:lnTo>
                  <a:pt x="39459" y="19175"/>
                </a:lnTo>
                <a:lnTo>
                  <a:pt x="36301" y="21897"/>
                </a:lnTo>
                <a:lnTo>
                  <a:pt x="33243" y="24664"/>
                </a:lnTo>
                <a:lnTo>
                  <a:pt x="30252" y="27461"/>
                </a:lnTo>
                <a:lnTo>
                  <a:pt x="16941" y="40500"/>
                </a:lnTo>
                <a:lnTo>
                  <a:pt x="11488" y="48429"/>
                </a:lnTo>
                <a:lnTo>
                  <a:pt x="8112" y="55128"/>
                </a:lnTo>
                <a:lnTo>
                  <a:pt x="3436" y="61281"/>
                </a:lnTo>
                <a:lnTo>
                  <a:pt x="723" y="67190"/>
                </a:lnTo>
                <a:lnTo>
                  <a:pt x="0" y="70099"/>
                </a:lnTo>
                <a:lnTo>
                  <a:pt x="470" y="72992"/>
                </a:lnTo>
                <a:lnTo>
                  <a:pt x="4730" y="81613"/>
                </a:lnTo>
                <a:lnTo>
                  <a:pt x="6061" y="87339"/>
                </a:lnTo>
                <a:lnTo>
                  <a:pt x="11733" y="95599"/>
                </a:lnTo>
                <a:lnTo>
                  <a:pt x="15912" y="100469"/>
                </a:lnTo>
                <a:lnTo>
                  <a:pt x="19651" y="103715"/>
                </a:lnTo>
                <a:lnTo>
                  <a:pt x="23096" y="105880"/>
                </a:lnTo>
                <a:lnTo>
                  <a:pt x="26345" y="107322"/>
                </a:lnTo>
                <a:lnTo>
                  <a:pt x="29463" y="109237"/>
                </a:lnTo>
                <a:lnTo>
                  <a:pt x="32495" y="111466"/>
                </a:lnTo>
                <a:lnTo>
                  <a:pt x="35468" y="113904"/>
                </a:lnTo>
                <a:lnTo>
                  <a:pt x="41261" y="116482"/>
                </a:lnTo>
                <a:lnTo>
                  <a:pt x="48933" y="119153"/>
                </a:lnTo>
                <a:lnTo>
                  <a:pt x="75392" y="127463"/>
                </a:lnTo>
                <a:lnTo>
                  <a:pt x="84070" y="130284"/>
                </a:lnTo>
                <a:lnTo>
                  <a:pt x="91759" y="133117"/>
                </a:lnTo>
                <a:lnTo>
                  <a:pt x="98791" y="135958"/>
                </a:lnTo>
                <a:lnTo>
                  <a:pt x="105384" y="138805"/>
                </a:lnTo>
                <a:lnTo>
                  <a:pt x="110730" y="141655"/>
                </a:lnTo>
                <a:lnTo>
                  <a:pt x="115248" y="144508"/>
                </a:lnTo>
                <a:lnTo>
                  <a:pt x="119213" y="147362"/>
                </a:lnTo>
                <a:lnTo>
                  <a:pt x="122808" y="150217"/>
                </a:lnTo>
                <a:lnTo>
                  <a:pt x="126157" y="153073"/>
                </a:lnTo>
                <a:lnTo>
                  <a:pt x="129343" y="155930"/>
                </a:lnTo>
                <a:lnTo>
                  <a:pt x="133371" y="157834"/>
                </a:lnTo>
                <a:lnTo>
                  <a:pt x="137962" y="159104"/>
                </a:lnTo>
                <a:lnTo>
                  <a:pt x="142928" y="159951"/>
                </a:lnTo>
                <a:lnTo>
                  <a:pt x="147190" y="162420"/>
                </a:lnTo>
                <a:lnTo>
                  <a:pt x="150985" y="165971"/>
                </a:lnTo>
                <a:lnTo>
                  <a:pt x="154467" y="170243"/>
                </a:lnTo>
                <a:lnTo>
                  <a:pt x="157740" y="174997"/>
                </a:lnTo>
                <a:lnTo>
                  <a:pt x="160875" y="180071"/>
                </a:lnTo>
                <a:lnTo>
                  <a:pt x="163918" y="185358"/>
                </a:lnTo>
                <a:lnTo>
                  <a:pt x="169839" y="196313"/>
                </a:lnTo>
                <a:lnTo>
                  <a:pt x="172751" y="201901"/>
                </a:lnTo>
                <a:lnTo>
                  <a:pt x="174692" y="208484"/>
                </a:lnTo>
                <a:lnTo>
                  <a:pt x="175987" y="215731"/>
                </a:lnTo>
                <a:lnTo>
                  <a:pt x="176850" y="223419"/>
                </a:lnTo>
                <a:lnTo>
                  <a:pt x="176473" y="231402"/>
                </a:lnTo>
                <a:lnTo>
                  <a:pt x="175268" y="239581"/>
                </a:lnTo>
                <a:lnTo>
                  <a:pt x="173513" y="247892"/>
                </a:lnTo>
                <a:lnTo>
                  <a:pt x="170438" y="257242"/>
                </a:lnTo>
                <a:lnTo>
                  <a:pt x="166483" y="267286"/>
                </a:lnTo>
                <a:lnTo>
                  <a:pt x="161941" y="277792"/>
                </a:lnTo>
                <a:lnTo>
                  <a:pt x="157961" y="284796"/>
                </a:lnTo>
                <a:lnTo>
                  <a:pt x="154356" y="289465"/>
                </a:lnTo>
                <a:lnTo>
                  <a:pt x="150999" y="292577"/>
                </a:lnTo>
                <a:lnTo>
                  <a:pt x="146856" y="295605"/>
                </a:lnTo>
                <a:lnTo>
                  <a:pt x="142190" y="298576"/>
                </a:lnTo>
                <a:lnTo>
                  <a:pt x="137173" y="301509"/>
                </a:lnTo>
                <a:lnTo>
                  <a:pt x="132876" y="303465"/>
                </a:lnTo>
                <a:lnTo>
                  <a:pt x="129059" y="304768"/>
                </a:lnTo>
                <a:lnTo>
                  <a:pt x="125562" y="305637"/>
                </a:lnTo>
                <a:lnTo>
                  <a:pt x="120373" y="306217"/>
                </a:lnTo>
                <a:lnTo>
                  <a:pt x="114057" y="306603"/>
                </a:lnTo>
                <a:lnTo>
                  <a:pt x="96594" y="307147"/>
                </a:lnTo>
                <a:lnTo>
                  <a:pt x="92488" y="307223"/>
                </a:lnTo>
                <a:lnTo>
                  <a:pt x="88799" y="306321"/>
                </a:lnTo>
                <a:lnTo>
                  <a:pt x="85387" y="304768"/>
                </a:lnTo>
                <a:lnTo>
                  <a:pt x="82160" y="302779"/>
                </a:lnTo>
                <a:lnTo>
                  <a:pt x="79056" y="301454"/>
                </a:lnTo>
                <a:lnTo>
                  <a:pt x="76034" y="300571"/>
                </a:lnTo>
                <a:lnTo>
                  <a:pt x="73067" y="299982"/>
                </a:lnTo>
                <a:lnTo>
                  <a:pt x="71089" y="298636"/>
                </a:lnTo>
                <a:lnTo>
                  <a:pt x="69770" y="296787"/>
                </a:lnTo>
                <a:lnTo>
                  <a:pt x="68891" y="294602"/>
                </a:lnTo>
                <a:lnTo>
                  <a:pt x="65374" y="289633"/>
                </a:lnTo>
                <a:lnTo>
                  <a:pt x="60636" y="283298"/>
                </a:lnTo>
                <a:lnTo>
                  <a:pt x="55356" y="274132"/>
                </a:lnTo>
                <a:lnTo>
                  <a:pt x="54519" y="269973"/>
                </a:lnTo>
                <a:lnTo>
                  <a:pt x="54914" y="266248"/>
                </a:lnTo>
                <a:lnTo>
                  <a:pt x="57892" y="256712"/>
                </a:lnTo>
                <a:lnTo>
                  <a:pt x="62391" y="239773"/>
                </a:lnTo>
                <a:lnTo>
                  <a:pt x="64924" y="231827"/>
                </a:lnTo>
                <a:lnTo>
                  <a:pt x="67566" y="224625"/>
                </a:lnTo>
                <a:lnTo>
                  <a:pt x="70279" y="217919"/>
                </a:lnTo>
                <a:lnTo>
                  <a:pt x="73041" y="211543"/>
                </a:lnTo>
                <a:lnTo>
                  <a:pt x="78649" y="199378"/>
                </a:lnTo>
                <a:lnTo>
                  <a:pt x="87161" y="181820"/>
                </a:lnTo>
                <a:lnTo>
                  <a:pt x="90963" y="176046"/>
                </a:lnTo>
                <a:lnTo>
                  <a:pt x="95402" y="170293"/>
                </a:lnTo>
                <a:lnTo>
                  <a:pt x="100267" y="164553"/>
                </a:lnTo>
                <a:lnTo>
                  <a:pt x="105415" y="158820"/>
                </a:lnTo>
                <a:lnTo>
                  <a:pt x="116215" y="147371"/>
                </a:lnTo>
                <a:lnTo>
                  <a:pt x="120809" y="141651"/>
                </a:lnTo>
                <a:lnTo>
                  <a:pt x="124825" y="135933"/>
                </a:lnTo>
                <a:lnTo>
                  <a:pt x="128453" y="130216"/>
                </a:lnTo>
                <a:lnTo>
                  <a:pt x="132779" y="124498"/>
                </a:lnTo>
                <a:lnTo>
                  <a:pt x="137567" y="118783"/>
                </a:lnTo>
                <a:lnTo>
                  <a:pt x="142664" y="113067"/>
                </a:lnTo>
                <a:lnTo>
                  <a:pt x="147014" y="107351"/>
                </a:lnTo>
                <a:lnTo>
                  <a:pt x="150868" y="101636"/>
                </a:lnTo>
                <a:lnTo>
                  <a:pt x="154388" y="95921"/>
                </a:lnTo>
                <a:lnTo>
                  <a:pt x="168446" y="74225"/>
                </a:lnTo>
                <a:lnTo>
                  <a:pt x="172775" y="66217"/>
                </a:lnTo>
                <a:lnTo>
                  <a:pt x="176613" y="58021"/>
                </a:lnTo>
                <a:lnTo>
                  <a:pt x="180125" y="49699"/>
                </a:lnTo>
                <a:lnTo>
                  <a:pt x="181514" y="42246"/>
                </a:lnTo>
                <a:lnTo>
                  <a:pt x="181487" y="35372"/>
                </a:lnTo>
                <a:lnTo>
                  <a:pt x="180517" y="28885"/>
                </a:lnTo>
                <a:lnTo>
                  <a:pt x="177964" y="23608"/>
                </a:lnTo>
                <a:lnTo>
                  <a:pt x="174358" y="19137"/>
                </a:lnTo>
                <a:lnTo>
                  <a:pt x="170049" y="15204"/>
                </a:lnTo>
                <a:lnTo>
                  <a:pt x="166224" y="12582"/>
                </a:lnTo>
                <a:lnTo>
                  <a:pt x="162721" y="10834"/>
                </a:lnTo>
                <a:lnTo>
                  <a:pt x="159434" y="9669"/>
                </a:lnTo>
                <a:lnTo>
                  <a:pt x="156289" y="8892"/>
                </a:lnTo>
                <a:lnTo>
                  <a:pt x="153240" y="8374"/>
                </a:lnTo>
                <a:lnTo>
                  <a:pt x="150255" y="8029"/>
                </a:lnTo>
                <a:lnTo>
                  <a:pt x="146361" y="7799"/>
                </a:lnTo>
                <a:lnTo>
                  <a:pt x="136952" y="7543"/>
                </a:lnTo>
                <a:lnTo>
                  <a:pt x="130825" y="8427"/>
                </a:lnTo>
                <a:lnTo>
                  <a:pt x="123882" y="9969"/>
                </a:lnTo>
                <a:lnTo>
                  <a:pt x="116395" y="11950"/>
                </a:lnTo>
                <a:lnTo>
                  <a:pt x="109500" y="13270"/>
                </a:lnTo>
                <a:lnTo>
                  <a:pt x="102998" y="14150"/>
                </a:lnTo>
                <a:lnTo>
                  <a:pt x="96758" y="14737"/>
                </a:lnTo>
                <a:lnTo>
                  <a:pt x="91646" y="15128"/>
                </a:lnTo>
                <a:lnTo>
                  <a:pt x="87285" y="15389"/>
                </a:lnTo>
                <a:lnTo>
                  <a:pt x="75706" y="159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263"/>
          <p:cNvSpPr/>
          <p:nvPr/>
        </p:nvSpPr>
        <p:spPr>
          <a:xfrm>
            <a:off x="7323772" y="3909060"/>
            <a:ext cx="222498" cy="462443"/>
          </a:xfrm>
          <a:custGeom>
            <a:avLst/>
            <a:gdLst/>
            <a:ahLst/>
            <a:cxnLst/>
            <a:rect l="0" t="0" r="0" b="0"/>
            <a:pathLst>
              <a:path w="222498" h="462443">
                <a:moveTo>
                  <a:pt x="0" y="0"/>
                </a:moveTo>
                <a:lnTo>
                  <a:pt x="6844" y="12735"/>
                </a:lnTo>
                <a:lnTo>
                  <a:pt x="11932" y="19312"/>
                </a:lnTo>
                <a:lnTo>
                  <a:pt x="14622" y="28115"/>
                </a:lnTo>
                <a:lnTo>
                  <a:pt x="17368" y="40650"/>
                </a:lnTo>
                <a:lnTo>
                  <a:pt x="20151" y="55675"/>
                </a:lnTo>
                <a:lnTo>
                  <a:pt x="22007" y="71407"/>
                </a:lnTo>
                <a:lnTo>
                  <a:pt x="23243" y="87610"/>
                </a:lnTo>
                <a:lnTo>
                  <a:pt x="24069" y="104126"/>
                </a:lnTo>
                <a:lnTo>
                  <a:pt x="25571" y="118948"/>
                </a:lnTo>
                <a:lnTo>
                  <a:pt x="27525" y="132638"/>
                </a:lnTo>
                <a:lnTo>
                  <a:pt x="29780" y="145575"/>
                </a:lnTo>
                <a:lnTo>
                  <a:pt x="31283" y="155152"/>
                </a:lnTo>
                <a:lnTo>
                  <a:pt x="32954" y="168334"/>
                </a:lnTo>
                <a:lnTo>
                  <a:pt x="36236" y="177367"/>
                </a:lnTo>
                <a:lnTo>
                  <a:pt x="41822" y="185510"/>
                </a:lnTo>
                <a:lnTo>
                  <a:pt x="45979" y="190348"/>
                </a:lnTo>
                <a:lnTo>
                  <a:pt x="50656" y="195478"/>
                </a:lnTo>
                <a:lnTo>
                  <a:pt x="54726" y="198899"/>
                </a:lnTo>
                <a:lnTo>
                  <a:pt x="58392" y="201179"/>
                </a:lnTo>
                <a:lnTo>
                  <a:pt x="65004" y="203712"/>
                </a:lnTo>
                <a:lnTo>
                  <a:pt x="71118" y="204839"/>
                </a:lnTo>
                <a:lnTo>
                  <a:pt x="77011" y="205339"/>
                </a:lnTo>
                <a:lnTo>
                  <a:pt x="82804" y="205562"/>
                </a:lnTo>
                <a:lnTo>
                  <a:pt x="88555" y="205660"/>
                </a:lnTo>
                <a:lnTo>
                  <a:pt x="91421" y="204735"/>
                </a:lnTo>
                <a:lnTo>
                  <a:pt x="97147" y="201165"/>
                </a:lnTo>
                <a:lnTo>
                  <a:pt x="102866" y="196404"/>
                </a:lnTo>
                <a:lnTo>
                  <a:pt x="105725" y="193801"/>
                </a:lnTo>
                <a:lnTo>
                  <a:pt x="111441" y="185829"/>
                </a:lnTo>
                <a:lnTo>
                  <a:pt x="118110" y="175936"/>
                </a:lnTo>
                <a:lnTo>
                  <a:pt x="122554" y="170630"/>
                </a:lnTo>
                <a:lnTo>
                  <a:pt x="127423" y="165188"/>
                </a:lnTo>
                <a:lnTo>
                  <a:pt x="131621" y="159655"/>
                </a:lnTo>
                <a:lnTo>
                  <a:pt x="135373" y="154062"/>
                </a:lnTo>
                <a:lnTo>
                  <a:pt x="142080" y="143719"/>
                </a:lnTo>
                <a:lnTo>
                  <a:pt x="148237" y="135948"/>
                </a:lnTo>
                <a:lnTo>
                  <a:pt x="154149" y="126778"/>
                </a:lnTo>
                <a:lnTo>
                  <a:pt x="159950" y="114448"/>
                </a:lnTo>
                <a:lnTo>
                  <a:pt x="162831" y="105826"/>
                </a:lnTo>
                <a:lnTo>
                  <a:pt x="165704" y="96268"/>
                </a:lnTo>
                <a:lnTo>
                  <a:pt x="168897" y="83108"/>
                </a:lnTo>
                <a:lnTo>
                  <a:pt x="170315" y="70274"/>
                </a:lnTo>
                <a:lnTo>
                  <a:pt x="170693" y="60184"/>
                </a:lnTo>
                <a:lnTo>
                  <a:pt x="170946" y="48695"/>
                </a:lnTo>
                <a:lnTo>
                  <a:pt x="171114" y="44846"/>
                </a:lnTo>
                <a:lnTo>
                  <a:pt x="171300" y="50729"/>
                </a:lnTo>
                <a:lnTo>
                  <a:pt x="173256" y="58584"/>
                </a:lnTo>
                <a:lnTo>
                  <a:pt x="176463" y="68584"/>
                </a:lnTo>
                <a:lnTo>
                  <a:pt x="180507" y="80012"/>
                </a:lnTo>
                <a:lnTo>
                  <a:pt x="183203" y="89536"/>
                </a:lnTo>
                <a:lnTo>
                  <a:pt x="185000" y="97791"/>
                </a:lnTo>
                <a:lnTo>
                  <a:pt x="187950" y="112043"/>
                </a:lnTo>
                <a:lnTo>
                  <a:pt x="192436" y="124727"/>
                </a:lnTo>
                <a:lnTo>
                  <a:pt x="197605" y="136714"/>
                </a:lnTo>
                <a:lnTo>
                  <a:pt x="202125" y="148391"/>
                </a:lnTo>
                <a:lnTo>
                  <a:pt x="205621" y="166628"/>
                </a:lnTo>
                <a:lnTo>
                  <a:pt x="207566" y="173951"/>
                </a:lnTo>
                <a:lnTo>
                  <a:pt x="209815" y="181689"/>
                </a:lnTo>
                <a:lnTo>
                  <a:pt x="211314" y="189706"/>
                </a:lnTo>
                <a:lnTo>
                  <a:pt x="212314" y="197908"/>
                </a:lnTo>
                <a:lnTo>
                  <a:pt x="212980" y="206234"/>
                </a:lnTo>
                <a:lnTo>
                  <a:pt x="216260" y="220564"/>
                </a:lnTo>
                <a:lnTo>
                  <a:pt x="218469" y="227053"/>
                </a:lnTo>
                <a:lnTo>
                  <a:pt x="219941" y="237093"/>
                </a:lnTo>
                <a:lnTo>
                  <a:pt x="220923" y="249502"/>
                </a:lnTo>
                <a:lnTo>
                  <a:pt x="221576" y="263489"/>
                </a:lnTo>
                <a:lnTo>
                  <a:pt x="222304" y="291731"/>
                </a:lnTo>
                <a:lnTo>
                  <a:pt x="222497" y="305930"/>
                </a:lnTo>
                <a:lnTo>
                  <a:pt x="221674" y="317301"/>
                </a:lnTo>
                <a:lnTo>
                  <a:pt x="220173" y="326786"/>
                </a:lnTo>
                <a:lnTo>
                  <a:pt x="218219" y="335015"/>
                </a:lnTo>
                <a:lnTo>
                  <a:pt x="215012" y="345263"/>
                </a:lnTo>
                <a:lnTo>
                  <a:pt x="210969" y="356858"/>
                </a:lnTo>
                <a:lnTo>
                  <a:pt x="206369" y="369350"/>
                </a:lnTo>
                <a:lnTo>
                  <a:pt x="202349" y="379583"/>
                </a:lnTo>
                <a:lnTo>
                  <a:pt x="198717" y="388311"/>
                </a:lnTo>
                <a:lnTo>
                  <a:pt x="195343" y="396033"/>
                </a:lnTo>
                <a:lnTo>
                  <a:pt x="191189" y="403087"/>
                </a:lnTo>
                <a:lnTo>
                  <a:pt x="186514" y="409694"/>
                </a:lnTo>
                <a:lnTo>
                  <a:pt x="181493" y="416005"/>
                </a:lnTo>
                <a:lnTo>
                  <a:pt x="176240" y="421164"/>
                </a:lnTo>
                <a:lnTo>
                  <a:pt x="170834" y="425556"/>
                </a:lnTo>
                <a:lnTo>
                  <a:pt x="165324" y="429436"/>
                </a:lnTo>
                <a:lnTo>
                  <a:pt x="159746" y="432976"/>
                </a:lnTo>
                <a:lnTo>
                  <a:pt x="154122" y="436288"/>
                </a:lnTo>
                <a:lnTo>
                  <a:pt x="148468" y="439448"/>
                </a:lnTo>
                <a:lnTo>
                  <a:pt x="142794" y="441555"/>
                </a:lnTo>
                <a:lnTo>
                  <a:pt x="137106" y="442960"/>
                </a:lnTo>
                <a:lnTo>
                  <a:pt x="131410" y="443896"/>
                </a:lnTo>
                <a:lnTo>
                  <a:pt x="125706" y="445473"/>
                </a:lnTo>
                <a:lnTo>
                  <a:pt x="119999" y="447477"/>
                </a:lnTo>
                <a:lnTo>
                  <a:pt x="114290" y="449765"/>
                </a:lnTo>
                <a:lnTo>
                  <a:pt x="108578" y="452243"/>
                </a:lnTo>
                <a:lnTo>
                  <a:pt x="97152" y="457537"/>
                </a:lnTo>
                <a:lnTo>
                  <a:pt x="92390" y="459329"/>
                </a:lnTo>
                <a:lnTo>
                  <a:pt x="88263" y="460524"/>
                </a:lnTo>
                <a:lnTo>
                  <a:pt x="84560" y="461321"/>
                </a:lnTo>
                <a:lnTo>
                  <a:pt x="79234" y="461853"/>
                </a:lnTo>
                <a:lnTo>
                  <a:pt x="72825" y="462206"/>
                </a:lnTo>
                <a:lnTo>
                  <a:pt x="65694" y="462442"/>
                </a:lnTo>
                <a:lnTo>
                  <a:pt x="59037" y="461647"/>
                </a:lnTo>
                <a:lnTo>
                  <a:pt x="52693" y="460165"/>
                </a:lnTo>
                <a:lnTo>
                  <a:pt x="46558" y="458224"/>
                </a:lnTo>
                <a:lnTo>
                  <a:pt x="42469" y="455977"/>
                </a:lnTo>
                <a:lnTo>
                  <a:pt x="39742" y="453527"/>
                </a:lnTo>
                <a:lnTo>
                  <a:pt x="34290" y="445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264"/>
          <p:cNvSpPr/>
          <p:nvPr/>
        </p:nvSpPr>
        <p:spPr>
          <a:xfrm>
            <a:off x="7709534" y="3960495"/>
            <a:ext cx="248604" cy="15954"/>
          </a:xfrm>
          <a:custGeom>
            <a:avLst/>
            <a:gdLst/>
            <a:ahLst/>
            <a:cxnLst/>
            <a:rect l="0" t="0" r="0" b="0"/>
            <a:pathLst>
              <a:path w="248604" h="15954">
                <a:moveTo>
                  <a:pt x="0" y="8572"/>
                </a:moveTo>
                <a:lnTo>
                  <a:pt x="18204" y="13123"/>
                </a:lnTo>
                <a:lnTo>
                  <a:pt x="24519" y="14463"/>
                </a:lnTo>
                <a:lnTo>
                  <a:pt x="29681" y="15357"/>
                </a:lnTo>
                <a:lnTo>
                  <a:pt x="34076" y="15953"/>
                </a:lnTo>
                <a:lnTo>
                  <a:pt x="38910" y="15398"/>
                </a:lnTo>
                <a:lnTo>
                  <a:pt x="44038" y="14075"/>
                </a:lnTo>
                <a:lnTo>
                  <a:pt x="49362" y="12241"/>
                </a:lnTo>
                <a:lnTo>
                  <a:pt x="57673" y="11018"/>
                </a:lnTo>
                <a:lnTo>
                  <a:pt x="67976" y="10203"/>
                </a:lnTo>
                <a:lnTo>
                  <a:pt x="79607" y="9659"/>
                </a:lnTo>
                <a:lnTo>
                  <a:pt x="91172" y="8344"/>
                </a:lnTo>
                <a:lnTo>
                  <a:pt x="102692" y="6515"/>
                </a:lnTo>
                <a:lnTo>
                  <a:pt x="114181" y="4343"/>
                </a:lnTo>
                <a:lnTo>
                  <a:pt x="124698" y="2896"/>
                </a:lnTo>
                <a:lnTo>
                  <a:pt x="134567" y="1930"/>
                </a:lnTo>
                <a:lnTo>
                  <a:pt x="144004" y="1287"/>
                </a:lnTo>
                <a:lnTo>
                  <a:pt x="159570" y="572"/>
                </a:lnTo>
                <a:lnTo>
                  <a:pt x="173791" y="254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65"/>
          <p:cNvSpPr/>
          <p:nvPr/>
        </p:nvSpPr>
        <p:spPr>
          <a:xfrm>
            <a:off x="7658100" y="4058426"/>
            <a:ext cx="300038" cy="13512"/>
          </a:xfrm>
          <a:custGeom>
            <a:avLst/>
            <a:gdLst/>
            <a:ahLst/>
            <a:cxnLst/>
            <a:rect l="0" t="0" r="0" b="0"/>
            <a:pathLst>
              <a:path w="300038" h="13512">
                <a:moveTo>
                  <a:pt x="0" y="4939"/>
                </a:moveTo>
                <a:lnTo>
                  <a:pt x="68262" y="388"/>
                </a:lnTo>
                <a:lnTo>
                  <a:pt x="102658" y="0"/>
                </a:lnTo>
                <a:lnTo>
                  <a:pt x="139876" y="694"/>
                </a:lnTo>
                <a:lnTo>
                  <a:pt x="300037" y="135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66"/>
          <p:cNvSpPr/>
          <p:nvPr/>
        </p:nvSpPr>
        <p:spPr>
          <a:xfrm>
            <a:off x="8141875" y="3737610"/>
            <a:ext cx="270606" cy="205741"/>
          </a:xfrm>
          <a:custGeom>
            <a:avLst/>
            <a:gdLst/>
            <a:ahLst/>
            <a:cxnLst/>
            <a:rect l="0" t="0" r="0" b="0"/>
            <a:pathLst>
              <a:path w="270606" h="205741">
                <a:moveTo>
                  <a:pt x="39147" y="0"/>
                </a:moveTo>
                <a:lnTo>
                  <a:pt x="31767" y="7380"/>
                </a:lnTo>
                <a:lnTo>
                  <a:pt x="31104" y="10582"/>
                </a:lnTo>
                <a:lnTo>
                  <a:pt x="30810" y="15181"/>
                </a:lnTo>
                <a:lnTo>
                  <a:pt x="30679" y="20399"/>
                </a:lnTo>
                <a:lnTo>
                  <a:pt x="30584" y="41733"/>
                </a:lnTo>
                <a:lnTo>
                  <a:pt x="28676" y="51634"/>
                </a:lnTo>
                <a:lnTo>
                  <a:pt x="25500" y="64903"/>
                </a:lnTo>
                <a:lnTo>
                  <a:pt x="21476" y="80416"/>
                </a:lnTo>
                <a:lnTo>
                  <a:pt x="18794" y="91710"/>
                </a:lnTo>
                <a:lnTo>
                  <a:pt x="17006" y="100193"/>
                </a:lnTo>
                <a:lnTo>
                  <a:pt x="15814" y="106800"/>
                </a:lnTo>
                <a:lnTo>
                  <a:pt x="14067" y="112157"/>
                </a:lnTo>
                <a:lnTo>
                  <a:pt x="11950" y="116681"/>
                </a:lnTo>
                <a:lnTo>
                  <a:pt x="9586" y="120650"/>
                </a:lnTo>
                <a:lnTo>
                  <a:pt x="8009" y="124248"/>
                </a:lnTo>
                <a:lnTo>
                  <a:pt x="6958" y="127599"/>
                </a:lnTo>
                <a:lnTo>
                  <a:pt x="6258" y="130786"/>
                </a:lnTo>
                <a:lnTo>
                  <a:pt x="5792" y="134816"/>
                </a:lnTo>
                <a:lnTo>
                  <a:pt x="5480" y="139407"/>
                </a:lnTo>
                <a:lnTo>
                  <a:pt x="5272" y="144373"/>
                </a:lnTo>
                <a:lnTo>
                  <a:pt x="4181" y="148636"/>
                </a:lnTo>
                <a:lnTo>
                  <a:pt x="2502" y="152430"/>
                </a:lnTo>
                <a:lnTo>
                  <a:pt x="430" y="155913"/>
                </a:lnTo>
                <a:lnTo>
                  <a:pt x="0" y="158234"/>
                </a:lnTo>
                <a:lnTo>
                  <a:pt x="667" y="159782"/>
                </a:lnTo>
                <a:lnTo>
                  <a:pt x="2063" y="160814"/>
                </a:lnTo>
                <a:lnTo>
                  <a:pt x="2994" y="162454"/>
                </a:lnTo>
                <a:lnTo>
                  <a:pt x="4306" y="168361"/>
                </a:lnTo>
                <a:lnTo>
                  <a:pt x="4613" y="170077"/>
                </a:lnTo>
                <a:lnTo>
                  <a:pt x="9335" y="175594"/>
                </a:lnTo>
                <a:lnTo>
                  <a:pt x="11652" y="177070"/>
                </a:lnTo>
                <a:lnTo>
                  <a:pt x="16768" y="178710"/>
                </a:lnTo>
                <a:lnTo>
                  <a:pt x="25002" y="179633"/>
                </a:lnTo>
                <a:lnTo>
                  <a:pt x="30638" y="179849"/>
                </a:lnTo>
                <a:lnTo>
                  <a:pt x="37269" y="179945"/>
                </a:lnTo>
                <a:lnTo>
                  <a:pt x="152061" y="180021"/>
                </a:lnTo>
                <a:lnTo>
                  <a:pt x="171573" y="180974"/>
                </a:lnTo>
                <a:lnTo>
                  <a:pt x="187439" y="182562"/>
                </a:lnTo>
                <a:lnTo>
                  <a:pt x="200873" y="184573"/>
                </a:lnTo>
                <a:lnTo>
                  <a:pt x="213639" y="186866"/>
                </a:lnTo>
                <a:lnTo>
                  <a:pt x="225960" y="189347"/>
                </a:lnTo>
                <a:lnTo>
                  <a:pt x="237984" y="191954"/>
                </a:lnTo>
                <a:lnTo>
                  <a:pt x="246953" y="194644"/>
                </a:lnTo>
                <a:lnTo>
                  <a:pt x="253884" y="197390"/>
                </a:lnTo>
                <a:lnTo>
                  <a:pt x="270605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67"/>
          <p:cNvSpPr/>
          <p:nvPr/>
        </p:nvSpPr>
        <p:spPr>
          <a:xfrm>
            <a:off x="8309717" y="3771900"/>
            <a:ext cx="34184" cy="454343"/>
          </a:xfrm>
          <a:custGeom>
            <a:avLst/>
            <a:gdLst/>
            <a:ahLst/>
            <a:cxnLst/>
            <a:rect l="0" t="0" r="0" b="0"/>
            <a:pathLst>
              <a:path w="34184" h="454343">
                <a:moveTo>
                  <a:pt x="34183" y="0"/>
                </a:moveTo>
                <a:lnTo>
                  <a:pt x="20531" y="4550"/>
                </a:lnTo>
                <a:lnTo>
                  <a:pt x="16508" y="6844"/>
                </a:lnTo>
                <a:lnTo>
                  <a:pt x="13827" y="9325"/>
                </a:lnTo>
                <a:lnTo>
                  <a:pt x="12040" y="11931"/>
                </a:lnTo>
                <a:lnTo>
                  <a:pt x="10849" y="15574"/>
                </a:lnTo>
                <a:lnTo>
                  <a:pt x="10054" y="19908"/>
                </a:lnTo>
                <a:lnTo>
                  <a:pt x="9172" y="29803"/>
                </a:lnTo>
                <a:lnTo>
                  <a:pt x="8779" y="40551"/>
                </a:lnTo>
                <a:lnTo>
                  <a:pt x="7722" y="46084"/>
                </a:lnTo>
                <a:lnTo>
                  <a:pt x="6065" y="51677"/>
                </a:lnTo>
                <a:lnTo>
                  <a:pt x="4007" y="57312"/>
                </a:lnTo>
                <a:lnTo>
                  <a:pt x="2636" y="62972"/>
                </a:lnTo>
                <a:lnTo>
                  <a:pt x="1722" y="68652"/>
                </a:lnTo>
                <a:lnTo>
                  <a:pt x="705" y="80042"/>
                </a:lnTo>
                <a:lnTo>
                  <a:pt x="254" y="91454"/>
                </a:lnTo>
                <a:lnTo>
                  <a:pt x="0" y="113139"/>
                </a:lnTo>
                <a:lnTo>
                  <a:pt x="917" y="120194"/>
                </a:lnTo>
                <a:lnTo>
                  <a:pt x="2481" y="126801"/>
                </a:lnTo>
                <a:lnTo>
                  <a:pt x="4475" y="133112"/>
                </a:lnTo>
                <a:lnTo>
                  <a:pt x="5805" y="140176"/>
                </a:lnTo>
                <a:lnTo>
                  <a:pt x="6693" y="147743"/>
                </a:lnTo>
                <a:lnTo>
                  <a:pt x="7283" y="155645"/>
                </a:lnTo>
                <a:lnTo>
                  <a:pt x="14123" y="218316"/>
                </a:lnTo>
                <a:lnTo>
                  <a:pt x="15095" y="231269"/>
                </a:lnTo>
                <a:lnTo>
                  <a:pt x="15742" y="242762"/>
                </a:lnTo>
                <a:lnTo>
                  <a:pt x="17126" y="253281"/>
                </a:lnTo>
                <a:lnTo>
                  <a:pt x="19002" y="263151"/>
                </a:lnTo>
                <a:lnTo>
                  <a:pt x="21204" y="272589"/>
                </a:lnTo>
                <a:lnTo>
                  <a:pt x="22674" y="280786"/>
                </a:lnTo>
                <a:lnTo>
                  <a:pt x="23652" y="288156"/>
                </a:lnTo>
                <a:lnTo>
                  <a:pt x="24305" y="294974"/>
                </a:lnTo>
                <a:lnTo>
                  <a:pt x="24740" y="307139"/>
                </a:lnTo>
                <a:lnTo>
                  <a:pt x="25495" y="375561"/>
                </a:lnTo>
                <a:lnTo>
                  <a:pt x="24582" y="385629"/>
                </a:lnTo>
                <a:lnTo>
                  <a:pt x="23019" y="396151"/>
                </a:lnTo>
                <a:lnTo>
                  <a:pt x="21025" y="406976"/>
                </a:lnTo>
                <a:lnTo>
                  <a:pt x="19697" y="415144"/>
                </a:lnTo>
                <a:lnTo>
                  <a:pt x="18811" y="421543"/>
                </a:lnTo>
                <a:lnTo>
                  <a:pt x="17825" y="431192"/>
                </a:lnTo>
                <a:lnTo>
                  <a:pt x="17563" y="435099"/>
                </a:lnTo>
                <a:lnTo>
                  <a:pt x="17038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68"/>
          <p:cNvSpPr/>
          <p:nvPr/>
        </p:nvSpPr>
        <p:spPr>
          <a:xfrm>
            <a:off x="8464067" y="3806283"/>
            <a:ext cx="170679" cy="383940"/>
          </a:xfrm>
          <a:custGeom>
            <a:avLst/>
            <a:gdLst/>
            <a:ahLst/>
            <a:cxnLst/>
            <a:rect l="0" t="0" r="0" b="0"/>
            <a:pathLst>
              <a:path w="170679" h="383940">
                <a:moveTo>
                  <a:pt x="154152" y="25624"/>
                </a:moveTo>
                <a:lnTo>
                  <a:pt x="146772" y="3482"/>
                </a:lnTo>
                <a:lnTo>
                  <a:pt x="145422" y="2290"/>
                </a:lnTo>
                <a:lnTo>
                  <a:pt x="143570" y="1495"/>
                </a:lnTo>
                <a:lnTo>
                  <a:pt x="141382" y="966"/>
                </a:lnTo>
                <a:lnTo>
                  <a:pt x="138020" y="613"/>
                </a:lnTo>
                <a:lnTo>
                  <a:pt x="133872" y="378"/>
                </a:lnTo>
                <a:lnTo>
                  <a:pt x="124184" y="116"/>
                </a:lnTo>
                <a:lnTo>
                  <a:pt x="113528" y="0"/>
                </a:lnTo>
                <a:lnTo>
                  <a:pt x="108020" y="921"/>
                </a:lnTo>
                <a:lnTo>
                  <a:pt x="102442" y="2488"/>
                </a:lnTo>
                <a:lnTo>
                  <a:pt x="96818" y="4485"/>
                </a:lnTo>
                <a:lnTo>
                  <a:pt x="91165" y="6769"/>
                </a:lnTo>
                <a:lnTo>
                  <a:pt x="85491" y="9244"/>
                </a:lnTo>
                <a:lnTo>
                  <a:pt x="74107" y="14534"/>
                </a:lnTo>
                <a:lnTo>
                  <a:pt x="62697" y="20060"/>
                </a:lnTo>
                <a:lnTo>
                  <a:pt x="57939" y="22867"/>
                </a:lnTo>
                <a:lnTo>
                  <a:pt x="53816" y="25691"/>
                </a:lnTo>
                <a:lnTo>
                  <a:pt x="50114" y="28526"/>
                </a:lnTo>
                <a:lnTo>
                  <a:pt x="45740" y="31369"/>
                </a:lnTo>
                <a:lnTo>
                  <a:pt x="40920" y="34217"/>
                </a:lnTo>
                <a:lnTo>
                  <a:pt x="35803" y="37068"/>
                </a:lnTo>
                <a:lnTo>
                  <a:pt x="31438" y="39920"/>
                </a:lnTo>
                <a:lnTo>
                  <a:pt x="27575" y="42775"/>
                </a:lnTo>
                <a:lnTo>
                  <a:pt x="24048" y="45631"/>
                </a:lnTo>
                <a:lnTo>
                  <a:pt x="20743" y="48487"/>
                </a:lnTo>
                <a:lnTo>
                  <a:pt x="17588" y="51343"/>
                </a:lnTo>
                <a:lnTo>
                  <a:pt x="11542" y="57057"/>
                </a:lnTo>
                <a:lnTo>
                  <a:pt x="5681" y="62772"/>
                </a:lnTo>
                <a:lnTo>
                  <a:pt x="3736" y="66582"/>
                </a:lnTo>
                <a:lnTo>
                  <a:pt x="1576" y="75895"/>
                </a:lnTo>
                <a:lnTo>
                  <a:pt x="360" y="87297"/>
                </a:lnTo>
                <a:lnTo>
                  <a:pt x="0" y="96708"/>
                </a:lnTo>
                <a:lnTo>
                  <a:pt x="2455" y="105160"/>
                </a:lnTo>
                <a:lnTo>
                  <a:pt x="6722" y="114313"/>
                </a:lnTo>
                <a:lnTo>
                  <a:pt x="11793" y="121557"/>
                </a:lnTo>
                <a:lnTo>
                  <a:pt x="16384" y="124822"/>
                </a:lnTo>
                <a:lnTo>
                  <a:pt x="22302" y="127951"/>
                </a:lnTo>
                <a:lnTo>
                  <a:pt x="29106" y="130989"/>
                </a:lnTo>
                <a:lnTo>
                  <a:pt x="35545" y="134920"/>
                </a:lnTo>
                <a:lnTo>
                  <a:pt x="41743" y="139446"/>
                </a:lnTo>
                <a:lnTo>
                  <a:pt x="47781" y="144368"/>
                </a:lnTo>
                <a:lnTo>
                  <a:pt x="54663" y="149554"/>
                </a:lnTo>
                <a:lnTo>
                  <a:pt x="69930" y="160396"/>
                </a:lnTo>
                <a:lnTo>
                  <a:pt x="77049" y="165002"/>
                </a:lnTo>
                <a:lnTo>
                  <a:pt x="83701" y="169026"/>
                </a:lnTo>
                <a:lnTo>
                  <a:pt x="90040" y="172660"/>
                </a:lnTo>
                <a:lnTo>
                  <a:pt x="102163" y="179238"/>
                </a:lnTo>
                <a:lnTo>
                  <a:pt x="108063" y="182326"/>
                </a:lnTo>
                <a:lnTo>
                  <a:pt x="113901" y="186289"/>
                </a:lnTo>
                <a:lnTo>
                  <a:pt x="119698" y="190837"/>
                </a:lnTo>
                <a:lnTo>
                  <a:pt x="125469" y="195773"/>
                </a:lnTo>
                <a:lnTo>
                  <a:pt x="130268" y="200970"/>
                </a:lnTo>
                <a:lnTo>
                  <a:pt x="134419" y="206339"/>
                </a:lnTo>
                <a:lnTo>
                  <a:pt x="138140" y="211823"/>
                </a:lnTo>
                <a:lnTo>
                  <a:pt x="142524" y="216432"/>
                </a:lnTo>
                <a:lnTo>
                  <a:pt x="147353" y="220457"/>
                </a:lnTo>
                <a:lnTo>
                  <a:pt x="152477" y="224093"/>
                </a:lnTo>
                <a:lnTo>
                  <a:pt x="156845" y="228421"/>
                </a:lnTo>
                <a:lnTo>
                  <a:pt x="160711" y="233212"/>
                </a:lnTo>
                <a:lnTo>
                  <a:pt x="164239" y="238311"/>
                </a:lnTo>
                <a:lnTo>
                  <a:pt x="168161" y="249057"/>
                </a:lnTo>
                <a:lnTo>
                  <a:pt x="169904" y="260183"/>
                </a:lnTo>
                <a:lnTo>
                  <a:pt x="170678" y="271477"/>
                </a:lnTo>
                <a:lnTo>
                  <a:pt x="169932" y="279061"/>
                </a:lnTo>
                <a:lnTo>
                  <a:pt x="168482" y="287927"/>
                </a:lnTo>
                <a:lnTo>
                  <a:pt x="166563" y="297648"/>
                </a:lnTo>
                <a:lnTo>
                  <a:pt x="163379" y="306033"/>
                </a:lnTo>
                <a:lnTo>
                  <a:pt x="159351" y="313529"/>
                </a:lnTo>
                <a:lnTo>
                  <a:pt x="154761" y="320431"/>
                </a:lnTo>
                <a:lnTo>
                  <a:pt x="150749" y="325984"/>
                </a:lnTo>
                <a:lnTo>
                  <a:pt x="147120" y="330639"/>
                </a:lnTo>
                <a:lnTo>
                  <a:pt x="143750" y="334695"/>
                </a:lnTo>
                <a:lnTo>
                  <a:pt x="139597" y="339304"/>
                </a:lnTo>
                <a:lnTo>
                  <a:pt x="129903" y="349505"/>
                </a:lnTo>
                <a:lnTo>
                  <a:pt x="118287" y="361407"/>
                </a:lnTo>
                <a:lnTo>
                  <a:pt x="114049" y="364732"/>
                </a:lnTo>
                <a:lnTo>
                  <a:pt x="109319" y="367901"/>
                </a:lnTo>
                <a:lnTo>
                  <a:pt x="104262" y="370966"/>
                </a:lnTo>
                <a:lnTo>
                  <a:pt x="98985" y="373962"/>
                </a:lnTo>
                <a:lnTo>
                  <a:pt x="88041" y="379831"/>
                </a:lnTo>
                <a:lnTo>
                  <a:pt x="83408" y="381777"/>
                </a:lnTo>
                <a:lnTo>
                  <a:pt x="79367" y="383074"/>
                </a:lnTo>
                <a:lnTo>
                  <a:pt x="75721" y="383939"/>
                </a:lnTo>
                <a:lnTo>
                  <a:pt x="71385" y="383563"/>
                </a:lnTo>
                <a:lnTo>
                  <a:pt x="66589" y="382360"/>
                </a:lnTo>
                <a:lnTo>
                  <a:pt x="61487" y="380606"/>
                </a:lnTo>
                <a:lnTo>
                  <a:pt x="56180" y="378484"/>
                </a:lnTo>
                <a:lnTo>
                  <a:pt x="50738" y="376116"/>
                </a:lnTo>
                <a:lnTo>
                  <a:pt x="39610" y="370946"/>
                </a:lnTo>
                <a:lnTo>
                  <a:pt x="28315" y="365473"/>
                </a:lnTo>
                <a:lnTo>
                  <a:pt x="24541" y="362680"/>
                </a:lnTo>
                <a:lnTo>
                  <a:pt x="22025" y="359866"/>
                </a:lnTo>
                <a:lnTo>
                  <a:pt x="18277" y="354199"/>
                </a:lnTo>
                <a:lnTo>
                  <a:pt x="13436" y="348504"/>
                </a:lnTo>
                <a:lnTo>
                  <a:pt x="11763" y="345653"/>
                </a:lnTo>
                <a:lnTo>
                  <a:pt x="9907" y="339944"/>
                </a:lnTo>
                <a:lnTo>
                  <a:pt x="8860" y="331375"/>
                </a:lnTo>
                <a:lnTo>
                  <a:pt x="9666" y="325660"/>
                </a:lnTo>
                <a:lnTo>
                  <a:pt x="11155" y="318041"/>
                </a:lnTo>
                <a:lnTo>
                  <a:pt x="13102" y="309151"/>
                </a:lnTo>
                <a:lnTo>
                  <a:pt x="15351" y="302272"/>
                </a:lnTo>
                <a:lnTo>
                  <a:pt x="20391" y="292089"/>
                </a:lnTo>
                <a:lnTo>
                  <a:pt x="23265" y="281848"/>
                </a:lnTo>
                <a:lnTo>
                  <a:pt x="24032" y="276450"/>
                </a:lnTo>
                <a:lnTo>
                  <a:pt x="26448" y="270946"/>
                </a:lnTo>
                <a:lnTo>
                  <a:pt x="29964" y="265372"/>
                </a:lnTo>
                <a:lnTo>
                  <a:pt x="34213" y="259751"/>
                </a:lnTo>
                <a:lnTo>
                  <a:pt x="37998" y="254099"/>
                </a:lnTo>
                <a:lnTo>
                  <a:pt x="41473" y="248426"/>
                </a:lnTo>
                <a:lnTo>
                  <a:pt x="44743" y="242739"/>
                </a:lnTo>
                <a:lnTo>
                  <a:pt x="49781" y="235137"/>
                </a:lnTo>
                <a:lnTo>
                  <a:pt x="62997" y="216531"/>
                </a:lnTo>
                <a:lnTo>
                  <a:pt x="69571" y="209093"/>
                </a:lnTo>
                <a:lnTo>
                  <a:pt x="75857" y="203182"/>
                </a:lnTo>
                <a:lnTo>
                  <a:pt x="81953" y="198288"/>
                </a:lnTo>
                <a:lnTo>
                  <a:pt x="86969" y="193121"/>
                </a:lnTo>
                <a:lnTo>
                  <a:pt x="91266" y="187771"/>
                </a:lnTo>
                <a:lnTo>
                  <a:pt x="95084" y="182300"/>
                </a:lnTo>
                <a:lnTo>
                  <a:pt x="101438" y="174842"/>
                </a:lnTo>
                <a:lnTo>
                  <a:pt x="109485" y="166060"/>
                </a:lnTo>
                <a:lnTo>
                  <a:pt x="118659" y="156396"/>
                </a:lnTo>
                <a:lnTo>
                  <a:pt x="124776" y="149000"/>
                </a:lnTo>
                <a:lnTo>
                  <a:pt x="128853" y="143117"/>
                </a:lnTo>
                <a:lnTo>
                  <a:pt x="131571" y="138243"/>
                </a:lnTo>
                <a:lnTo>
                  <a:pt x="134336" y="134041"/>
                </a:lnTo>
                <a:lnTo>
                  <a:pt x="137131" y="130287"/>
                </a:lnTo>
                <a:lnTo>
                  <a:pt x="139948" y="126832"/>
                </a:lnTo>
                <a:lnTo>
                  <a:pt x="142778" y="123576"/>
                </a:lnTo>
                <a:lnTo>
                  <a:pt x="145617" y="120453"/>
                </a:lnTo>
                <a:lnTo>
                  <a:pt x="148462" y="117418"/>
                </a:lnTo>
                <a:lnTo>
                  <a:pt x="150359" y="114443"/>
                </a:lnTo>
                <a:lnTo>
                  <a:pt x="152467" y="108597"/>
                </a:lnTo>
                <a:lnTo>
                  <a:pt x="152076" y="105704"/>
                </a:lnTo>
                <a:lnTo>
                  <a:pt x="150863" y="102823"/>
                </a:lnTo>
                <a:lnTo>
                  <a:pt x="146976" y="96130"/>
                </a:lnTo>
                <a:lnTo>
                  <a:pt x="142072" y="86805"/>
                </a:lnTo>
                <a:lnTo>
                  <a:pt x="139432" y="82604"/>
                </a:lnTo>
                <a:lnTo>
                  <a:pt x="136718" y="78851"/>
                </a:lnTo>
                <a:lnTo>
                  <a:pt x="133958" y="75396"/>
                </a:lnTo>
                <a:lnTo>
                  <a:pt x="131164" y="72140"/>
                </a:lnTo>
                <a:lnTo>
                  <a:pt x="128349" y="69018"/>
                </a:lnTo>
                <a:lnTo>
                  <a:pt x="122682" y="63007"/>
                </a:lnTo>
                <a:lnTo>
                  <a:pt x="116988" y="57162"/>
                </a:lnTo>
                <a:lnTo>
                  <a:pt x="114136" y="55221"/>
                </a:lnTo>
                <a:lnTo>
                  <a:pt x="111283" y="53929"/>
                </a:lnTo>
                <a:lnTo>
                  <a:pt x="108428" y="53066"/>
                </a:lnTo>
                <a:lnTo>
                  <a:pt x="104619" y="51538"/>
                </a:lnTo>
                <a:lnTo>
                  <a:pt x="100176" y="49568"/>
                </a:lnTo>
                <a:lnTo>
                  <a:pt x="95308" y="47302"/>
                </a:lnTo>
                <a:lnTo>
                  <a:pt x="90158" y="45791"/>
                </a:lnTo>
                <a:lnTo>
                  <a:pt x="84819" y="44783"/>
                </a:lnTo>
                <a:lnTo>
                  <a:pt x="79356" y="44112"/>
                </a:lnTo>
                <a:lnTo>
                  <a:pt x="74761" y="43664"/>
                </a:lnTo>
                <a:lnTo>
                  <a:pt x="70744" y="43366"/>
                </a:lnTo>
                <a:lnTo>
                  <a:pt x="67116" y="43167"/>
                </a:lnTo>
                <a:lnTo>
                  <a:pt x="62790" y="43987"/>
                </a:lnTo>
                <a:lnTo>
                  <a:pt x="58001" y="45486"/>
                </a:lnTo>
                <a:lnTo>
                  <a:pt x="52905" y="47438"/>
                </a:lnTo>
                <a:lnTo>
                  <a:pt x="48553" y="48739"/>
                </a:lnTo>
                <a:lnTo>
                  <a:pt x="44701" y="49607"/>
                </a:lnTo>
                <a:lnTo>
                  <a:pt x="34138" y="51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69"/>
          <p:cNvSpPr/>
          <p:nvPr/>
        </p:nvSpPr>
        <p:spPr>
          <a:xfrm>
            <a:off x="8489632" y="386619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70"/>
          <p:cNvSpPr/>
          <p:nvPr/>
        </p:nvSpPr>
        <p:spPr>
          <a:xfrm>
            <a:off x="5334952" y="4526279"/>
            <a:ext cx="291466" cy="42864"/>
          </a:xfrm>
          <a:custGeom>
            <a:avLst/>
            <a:gdLst/>
            <a:ahLst/>
            <a:cxnLst/>
            <a:rect l="0" t="0" r="0" b="0"/>
            <a:pathLst>
              <a:path w="291466" h="42864">
                <a:moveTo>
                  <a:pt x="0" y="42863"/>
                </a:moveTo>
                <a:lnTo>
                  <a:pt x="13652" y="38312"/>
                </a:lnTo>
                <a:lnTo>
                  <a:pt x="18627" y="36971"/>
                </a:lnTo>
                <a:lnTo>
                  <a:pt x="22895" y="36078"/>
                </a:lnTo>
                <a:lnTo>
                  <a:pt x="31131" y="35085"/>
                </a:lnTo>
                <a:lnTo>
                  <a:pt x="35994" y="34820"/>
                </a:lnTo>
                <a:lnTo>
                  <a:pt x="41141" y="34644"/>
                </a:lnTo>
                <a:lnTo>
                  <a:pt x="46478" y="33574"/>
                </a:lnTo>
                <a:lnTo>
                  <a:pt x="51940" y="31908"/>
                </a:lnTo>
                <a:lnTo>
                  <a:pt x="57487" y="29844"/>
                </a:lnTo>
                <a:lnTo>
                  <a:pt x="63089" y="28469"/>
                </a:lnTo>
                <a:lnTo>
                  <a:pt x="68730" y="27552"/>
                </a:lnTo>
                <a:lnTo>
                  <a:pt x="74395" y="26941"/>
                </a:lnTo>
                <a:lnTo>
                  <a:pt x="80077" y="25581"/>
                </a:lnTo>
                <a:lnTo>
                  <a:pt x="85769" y="23721"/>
                </a:lnTo>
                <a:lnTo>
                  <a:pt x="91470" y="21530"/>
                </a:lnTo>
                <a:lnTo>
                  <a:pt x="100032" y="19116"/>
                </a:lnTo>
                <a:lnTo>
                  <a:pt x="110503" y="16554"/>
                </a:lnTo>
                <a:lnTo>
                  <a:pt x="122247" y="13894"/>
                </a:lnTo>
                <a:lnTo>
                  <a:pt x="131980" y="12120"/>
                </a:lnTo>
                <a:lnTo>
                  <a:pt x="140374" y="10938"/>
                </a:lnTo>
                <a:lnTo>
                  <a:pt x="147875" y="10149"/>
                </a:lnTo>
                <a:lnTo>
                  <a:pt x="154781" y="8672"/>
                </a:lnTo>
                <a:lnTo>
                  <a:pt x="161290" y="6734"/>
                </a:lnTo>
                <a:lnTo>
                  <a:pt x="167534" y="4489"/>
                </a:lnTo>
                <a:lnTo>
                  <a:pt x="174554" y="2993"/>
                </a:lnTo>
                <a:lnTo>
                  <a:pt x="182093" y="1996"/>
                </a:lnTo>
                <a:lnTo>
                  <a:pt x="189975" y="1331"/>
                </a:lnTo>
                <a:lnTo>
                  <a:pt x="198087" y="888"/>
                </a:lnTo>
                <a:lnTo>
                  <a:pt x="214722" y="395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71"/>
          <p:cNvSpPr/>
          <p:nvPr/>
        </p:nvSpPr>
        <p:spPr>
          <a:xfrm>
            <a:off x="5703570" y="4380547"/>
            <a:ext cx="42863" cy="334329"/>
          </a:xfrm>
          <a:custGeom>
            <a:avLst/>
            <a:gdLst/>
            <a:ahLst/>
            <a:cxnLst/>
            <a:rect l="0" t="0" r="0" b="0"/>
            <a:pathLst>
              <a:path w="42863" h="334329">
                <a:moveTo>
                  <a:pt x="0" y="0"/>
                </a:moveTo>
                <a:lnTo>
                  <a:pt x="0" y="13653"/>
                </a:lnTo>
                <a:lnTo>
                  <a:pt x="952" y="26247"/>
                </a:lnTo>
                <a:lnTo>
                  <a:pt x="5891" y="78262"/>
                </a:lnTo>
                <a:lnTo>
                  <a:pt x="6785" y="90275"/>
                </a:lnTo>
                <a:lnTo>
                  <a:pt x="7381" y="100188"/>
                </a:lnTo>
                <a:lnTo>
                  <a:pt x="8042" y="131523"/>
                </a:lnTo>
                <a:lnTo>
                  <a:pt x="8219" y="150547"/>
                </a:lnTo>
                <a:lnTo>
                  <a:pt x="9289" y="167040"/>
                </a:lnTo>
                <a:lnTo>
                  <a:pt x="10955" y="181845"/>
                </a:lnTo>
                <a:lnTo>
                  <a:pt x="13018" y="195525"/>
                </a:lnTo>
                <a:lnTo>
                  <a:pt x="14394" y="206550"/>
                </a:lnTo>
                <a:lnTo>
                  <a:pt x="15311" y="215805"/>
                </a:lnTo>
                <a:lnTo>
                  <a:pt x="15922" y="223880"/>
                </a:lnTo>
                <a:lnTo>
                  <a:pt x="16329" y="231168"/>
                </a:lnTo>
                <a:lnTo>
                  <a:pt x="16782" y="244347"/>
                </a:lnTo>
                <a:lnTo>
                  <a:pt x="17855" y="251480"/>
                </a:lnTo>
                <a:lnTo>
                  <a:pt x="19524" y="259094"/>
                </a:lnTo>
                <a:lnTo>
                  <a:pt x="21588" y="267027"/>
                </a:lnTo>
                <a:lnTo>
                  <a:pt x="22964" y="273268"/>
                </a:lnTo>
                <a:lnTo>
                  <a:pt x="23882" y="278381"/>
                </a:lnTo>
                <a:lnTo>
                  <a:pt x="24901" y="287555"/>
                </a:lnTo>
                <a:lnTo>
                  <a:pt x="25354" y="297982"/>
                </a:lnTo>
                <a:lnTo>
                  <a:pt x="25610" y="310012"/>
                </a:lnTo>
                <a:lnTo>
                  <a:pt x="26598" y="313355"/>
                </a:lnTo>
                <a:lnTo>
                  <a:pt x="28209" y="316536"/>
                </a:lnTo>
                <a:lnTo>
                  <a:pt x="33089" y="323934"/>
                </a:lnTo>
                <a:lnTo>
                  <a:pt x="33756" y="327486"/>
                </a:lnTo>
                <a:lnTo>
                  <a:pt x="34184" y="332976"/>
                </a:lnTo>
                <a:lnTo>
                  <a:pt x="35171" y="333427"/>
                </a:lnTo>
                <a:lnTo>
                  <a:pt x="36783" y="333727"/>
                </a:lnTo>
                <a:lnTo>
                  <a:pt x="42862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72"/>
          <p:cNvSpPr/>
          <p:nvPr/>
        </p:nvSpPr>
        <p:spPr>
          <a:xfrm>
            <a:off x="5840729" y="4372123"/>
            <a:ext cx="325756" cy="334180"/>
          </a:xfrm>
          <a:custGeom>
            <a:avLst/>
            <a:gdLst/>
            <a:ahLst/>
            <a:cxnLst/>
            <a:rect l="0" t="0" r="0" b="0"/>
            <a:pathLst>
              <a:path w="325756" h="334180">
                <a:moveTo>
                  <a:pt x="0" y="77004"/>
                </a:moveTo>
                <a:lnTo>
                  <a:pt x="4551" y="63352"/>
                </a:lnTo>
                <a:lnTo>
                  <a:pt x="9325" y="54109"/>
                </a:lnTo>
                <a:lnTo>
                  <a:pt x="14622" y="46826"/>
                </a:lnTo>
                <a:lnTo>
                  <a:pt x="20152" y="40414"/>
                </a:lnTo>
                <a:lnTo>
                  <a:pt x="28324" y="34390"/>
                </a:lnTo>
                <a:lnTo>
                  <a:pt x="38306" y="28537"/>
                </a:lnTo>
                <a:lnTo>
                  <a:pt x="49093" y="22761"/>
                </a:lnTo>
                <a:lnTo>
                  <a:pt x="82913" y="5571"/>
                </a:lnTo>
                <a:lnTo>
                  <a:pt x="88613" y="3664"/>
                </a:lnTo>
                <a:lnTo>
                  <a:pt x="94318" y="2394"/>
                </a:lnTo>
                <a:lnTo>
                  <a:pt x="100026" y="1546"/>
                </a:lnTo>
                <a:lnTo>
                  <a:pt x="105737" y="982"/>
                </a:lnTo>
                <a:lnTo>
                  <a:pt x="111449" y="605"/>
                </a:lnTo>
                <a:lnTo>
                  <a:pt x="117162" y="354"/>
                </a:lnTo>
                <a:lnTo>
                  <a:pt x="128590" y="75"/>
                </a:lnTo>
                <a:lnTo>
                  <a:pt x="134304" y="0"/>
                </a:lnTo>
                <a:lnTo>
                  <a:pt x="140019" y="903"/>
                </a:lnTo>
                <a:lnTo>
                  <a:pt x="145733" y="2458"/>
                </a:lnTo>
                <a:lnTo>
                  <a:pt x="151448" y="4447"/>
                </a:lnTo>
                <a:lnTo>
                  <a:pt x="157163" y="5772"/>
                </a:lnTo>
                <a:lnTo>
                  <a:pt x="162878" y="6657"/>
                </a:lnTo>
                <a:lnTo>
                  <a:pt x="168593" y="7246"/>
                </a:lnTo>
                <a:lnTo>
                  <a:pt x="177483" y="10440"/>
                </a:lnTo>
                <a:lnTo>
                  <a:pt x="181187" y="12626"/>
                </a:lnTo>
                <a:lnTo>
                  <a:pt x="187843" y="20134"/>
                </a:lnTo>
                <a:lnTo>
                  <a:pt x="193976" y="28869"/>
                </a:lnTo>
                <a:lnTo>
                  <a:pt x="202784" y="39141"/>
                </a:lnTo>
                <a:lnTo>
                  <a:pt x="208554" y="45253"/>
                </a:lnTo>
                <a:lnTo>
                  <a:pt x="211426" y="51075"/>
                </a:lnTo>
                <a:lnTo>
                  <a:pt x="214294" y="58765"/>
                </a:lnTo>
                <a:lnTo>
                  <a:pt x="217158" y="67702"/>
                </a:lnTo>
                <a:lnTo>
                  <a:pt x="219067" y="75565"/>
                </a:lnTo>
                <a:lnTo>
                  <a:pt x="220340" y="82712"/>
                </a:lnTo>
                <a:lnTo>
                  <a:pt x="221188" y="89382"/>
                </a:lnTo>
                <a:lnTo>
                  <a:pt x="219849" y="99543"/>
                </a:lnTo>
                <a:lnTo>
                  <a:pt x="217051" y="112033"/>
                </a:lnTo>
                <a:lnTo>
                  <a:pt x="213281" y="126074"/>
                </a:lnTo>
                <a:lnTo>
                  <a:pt x="206958" y="144007"/>
                </a:lnTo>
                <a:lnTo>
                  <a:pt x="198932" y="164536"/>
                </a:lnTo>
                <a:lnTo>
                  <a:pt x="189772" y="186793"/>
                </a:lnTo>
                <a:lnTo>
                  <a:pt x="181759" y="203537"/>
                </a:lnTo>
                <a:lnTo>
                  <a:pt x="174513" y="216605"/>
                </a:lnTo>
                <a:lnTo>
                  <a:pt x="167777" y="227221"/>
                </a:lnTo>
                <a:lnTo>
                  <a:pt x="162334" y="236204"/>
                </a:lnTo>
                <a:lnTo>
                  <a:pt x="157753" y="244097"/>
                </a:lnTo>
                <a:lnTo>
                  <a:pt x="153747" y="251264"/>
                </a:lnTo>
                <a:lnTo>
                  <a:pt x="147265" y="258900"/>
                </a:lnTo>
                <a:lnTo>
                  <a:pt x="139135" y="266848"/>
                </a:lnTo>
                <a:lnTo>
                  <a:pt x="129905" y="275004"/>
                </a:lnTo>
                <a:lnTo>
                  <a:pt x="122798" y="280442"/>
                </a:lnTo>
                <a:lnTo>
                  <a:pt x="117108" y="284067"/>
                </a:lnTo>
                <a:lnTo>
                  <a:pt x="108246" y="288095"/>
                </a:lnTo>
                <a:lnTo>
                  <a:pt x="101132" y="289885"/>
                </a:lnTo>
                <a:lnTo>
                  <a:pt x="91772" y="290892"/>
                </a:lnTo>
                <a:lnTo>
                  <a:pt x="82967" y="291190"/>
                </a:lnTo>
                <a:lnTo>
                  <a:pt x="81028" y="290280"/>
                </a:lnTo>
                <a:lnTo>
                  <a:pt x="79737" y="288721"/>
                </a:lnTo>
                <a:lnTo>
                  <a:pt x="78875" y="286729"/>
                </a:lnTo>
                <a:lnTo>
                  <a:pt x="77919" y="279435"/>
                </a:lnTo>
                <a:lnTo>
                  <a:pt x="77664" y="274823"/>
                </a:lnTo>
                <a:lnTo>
                  <a:pt x="78446" y="270796"/>
                </a:lnTo>
                <a:lnTo>
                  <a:pt x="81855" y="263782"/>
                </a:lnTo>
                <a:lnTo>
                  <a:pt x="89129" y="254477"/>
                </a:lnTo>
                <a:lnTo>
                  <a:pt x="97317" y="245688"/>
                </a:lnTo>
                <a:lnTo>
                  <a:pt x="105482" y="239923"/>
                </a:lnTo>
                <a:lnTo>
                  <a:pt x="115461" y="234185"/>
                </a:lnTo>
                <a:lnTo>
                  <a:pt x="126247" y="228460"/>
                </a:lnTo>
                <a:lnTo>
                  <a:pt x="131790" y="226552"/>
                </a:lnTo>
                <a:lnTo>
                  <a:pt x="137390" y="225280"/>
                </a:lnTo>
                <a:lnTo>
                  <a:pt x="143029" y="224432"/>
                </a:lnTo>
                <a:lnTo>
                  <a:pt x="148693" y="223867"/>
                </a:lnTo>
                <a:lnTo>
                  <a:pt x="154374" y="223491"/>
                </a:lnTo>
                <a:lnTo>
                  <a:pt x="164813" y="223072"/>
                </a:lnTo>
                <a:lnTo>
                  <a:pt x="172628" y="222886"/>
                </a:lnTo>
                <a:lnTo>
                  <a:pt x="203237" y="222750"/>
                </a:lnTo>
                <a:lnTo>
                  <a:pt x="209786" y="224651"/>
                </a:lnTo>
                <a:lnTo>
                  <a:pt x="217011" y="227822"/>
                </a:lnTo>
                <a:lnTo>
                  <a:pt x="224684" y="231842"/>
                </a:lnTo>
                <a:lnTo>
                  <a:pt x="230752" y="235474"/>
                </a:lnTo>
                <a:lnTo>
                  <a:pt x="240034" y="242050"/>
                </a:lnTo>
                <a:lnTo>
                  <a:pt x="247335" y="248148"/>
                </a:lnTo>
                <a:lnTo>
                  <a:pt x="254707" y="254033"/>
                </a:lnTo>
                <a:lnTo>
                  <a:pt x="264333" y="259824"/>
                </a:lnTo>
                <a:lnTo>
                  <a:pt x="267662" y="263654"/>
                </a:lnTo>
                <a:lnTo>
                  <a:pt x="269882" y="268112"/>
                </a:lnTo>
                <a:lnTo>
                  <a:pt x="271361" y="272989"/>
                </a:lnTo>
                <a:lnTo>
                  <a:pt x="274253" y="278146"/>
                </a:lnTo>
                <a:lnTo>
                  <a:pt x="278086" y="283488"/>
                </a:lnTo>
                <a:lnTo>
                  <a:pt x="282546" y="288955"/>
                </a:lnTo>
                <a:lnTo>
                  <a:pt x="288376" y="295457"/>
                </a:lnTo>
                <a:lnTo>
                  <a:pt x="302475" y="310302"/>
                </a:lnTo>
                <a:lnTo>
                  <a:pt x="307378" y="316356"/>
                </a:lnTo>
                <a:lnTo>
                  <a:pt x="310646" y="321344"/>
                </a:lnTo>
                <a:lnTo>
                  <a:pt x="325755" y="3341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73"/>
          <p:cNvSpPr/>
          <p:nvPr/>
        </p:nvSpPr>
        <p:spPr>
          <a:xfrm>
            <a:off x="6209347" y="4440554"/>
            <a:ext cx="197169" cy="231459"/>
          </a:xfrm>
          <a:custGeom>
            <a:avLst/>
            <a:gdLst/>
            <a:ahLst/>
            <a:cxnLst/>
            <a:rect l="0" t="0" r="0" b="0"/>
            <a:pathLst>
              <a:path w="197169" h="231459">
                <a:moveTo>
                  <a:pt x="0" y="0"/>
                </a:moveTo>
                <a:lnTo>
                  <a:pt x="4551" y="4552"/>
                </a:lnTo>
                <a:lnTo>
                  <a:pt x="6844" y="5892"/>
                </a:lnTo>
                <a:lnTo>
                  <a:pt x="11932" y="7382"/>
                </a:lnTo>
                <a:lnTo>
                  <a:pt x="14622" y="9684"/>
                </a:lnTo>
                <a:lnTo>
                  <a:pt x="17368" y="13124"/>
                </a:lnTo>
                <a:lnTo>
                  <a:pt x="20151" y="17322"/>
                </a:lnTo>
                <a:lnTo>
                  <a:pt x="27722" y="25835"/>
                </a:lnTo>
                <a:lnTo>
                  <a:pt x="60919" y="60360"/>
                </a:lnTo>
                <a:lnTo>
                  <a:pt x="74065" y="73817"/>
                </a:lnTo>
                <a:lnTo>
                  <a:pt x="78904" y="79692"/>
                </a:lnTo>
                <a:lnTo>
                  <a:pt x="83083" y="85513"/>
                </a:lnTo>
                <a:lnTo>
                  <a:pt x="86821" y="91299"/>
                </a:lnTo>
                <a:lnTo>
                  <a:pt x="90266" y="96109"/>
                </a:lnTo>
                <a:lnTo>
                  <a:pt x="93515" y="100268"/>
                </a:lnTo>
                <a:lnTo>
                  <a:pt x="96633" y="103993"/>
                </a:lnTo>
                <a:lnTo>
                  <a:pt x="100617" y="108381"/>
                </a:lnTo>
                <a:lnTo>
                  <a:pt x="110124" y="118337"/>
                </a:lnTo>
                <a:lnTo>
                  <a:pt x="121635" y="130102"/>
                </a:lnTo>
                <a:lnTo>
                  <a:pt x="124905" y="134360"/>
                </a:lnTo>
                <a:lnTo>
                  <a:pt x="128038" y="139103"/>
                </a:lnTo>
                <a:lnTo>
                  <a:pt x="131079" y="144171"/>
                </a:lnTo>
                <a:lnTo>
                  <a:pt x="134058" y="148501"/>
                </a:lnTo>
                <a:lnTo>
                  <a:pt x="136997" y="152342"/>
                </a:lnTo>
                <a:lnTo>
                  <a:pt x="139909" y="155853"/>
                </a:lnTo>
                <a:lnTo>
                  <a:pt x="143755" y="160100"/>
                </a:lnTo>
                <a:lnTo>
                  <a:pt x="153109" y="169899"/>
                </a:lnTo>
                <a:lnTo>
                  <a:pt x="156365" y="175178"/>
                </a:lnTo>
                <a:lnTo>
                  <a:pt x="158536" y="180603"/>
                </a:lnTo>
                <a:lnTo>
                  <a:pt x="159983" y="186125"/>
                </a:lnTo>
                <a:lnTo>
                  <a:pt x="161901" y="190759"/>
                </a:lnTo>
                <a:lnTo>
                  <a:pt x="164131" y="194800"/>
                </a:lnTo>
                <a:lnTo>
                  <a:pt x="169150" y="201830"/>
                </a:lnTo>
                <a:lnTo>
                  <a:pt x="174555" y="208130"/>
                </a:lnTo>
                <a:lnTo>
                  <a:pt x="176378" y="211144"/>
                </a:lnTo>
                <a:lnTo>
                  <a:pt x="178403" y="217032"/>
                </a:lnTo>
                <a:lnTo>
                  <a:pt x="179895" y="218984"/>
                </a:lnTo>
                <a:lnTo>
                  <a:pt x="181843" y="220284"/>
                </a:lnTo>
                <a:lnTo>
                  <a:pt x="184094" y="221151"/>
                </a:lnTo>
                <a:lnTo>
                  <a:pt x="189134" y="224655"/>
                </a:lnTo>
                <a:lnTo>
                  <a:pt x="197168" y="2314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74"/>
          <p:cNvSpPr/>
          <p:nvPr/>
        </p:nvSpPr>
        <p:spPr>
          <a:xfrm>
            <a:off x="6192202" y="4423410"/>
            <a:ext cx="231458" cy="291466"/>
          </a:xfrm>
          <a:custGeom>
            <a:avLst/>
            <a:gdLst/>
            <a:ahLst/>
            <a:cxnLst/>
            <a:rect l="0" t="0" r="0" b="0"/>
            <a:pathLst>
              <a:path w="231458" h="291466">
                <a:moveTo>
                  <a:pt x="231457" y="0"/>
                </a:moveTo>
                <a:lnTo>
                  <a:pt x="222356" y="4551"/>
                </a:lnTo>
                <a:lnTo>
                  <a:pt x="215347" y="9324"/>
                </a:lnTo>
                <a:lnTo>
                  <a:pt x="212145" y="11931"/>
                </a:lnTo>
                <a:lnTo>
                  <a:pt x="207153" y="18432"/>
                </a:lnTo>
                <a:lnTo>
                  <a:pt x="200967" y="27528"/>
                </a:lnTo>
                <a:lnTo>
                  <a:pt x="193985" y="38354"/>
                </a:lnTo>
                <a:lnTo>
                  <a:pt x="185521" y="50334"/>
                </a:lnTo>
                <a:lnTo>
                  <a:pt x="157310" y="88045"/>
                </a:lnTo>
                <a:lnTo>
                  <a:pt x="142624" y="108663"/>
                </a:lnTo>
                <a:lnTo>
                  <a:pt x="136992" y="117210"/>
                </a:lnTo>
                <a:lnTo>
                  <a:pt x="132285" y="124812"/>
                </a:lnTo>
                <a:lnTo>
                  <a:pt x="128195" y="131785"/>
                </a:lnTo>
                <a:lnTo>
                  <a:pt x="118571" y="147154"/>
                </a:lnTo>
                <a:lnTo>
                  <a:pt x="113337" y="155252"/>
                </a:lnTo>
                <a:lnTo>
                  <a:pt x="106991" y="164461"/>
                </a:lnTo>
                <a:lnTo>
                  <a:pt x="92319" y="184854"/>
                </a:lnTo>
                <a:lnTo>
                  <a:pt x="85359" y="193720"/>
                </a:lnTo>
                <a:lnTo>
                  <a:pt x="78813" y="201537"/>
                </a:lnTo>
                <a:lnTo>
                  <a:pt x="72545" y="208653"/>
                </a:lnTo>
                <a:lnTo>
                  <a:pt x="67413" y="215302"/>
                </a:lnTo>
                <a:lnTo>
                  <a:pt x="63040" y="221639"/>
                </a:lnTo>
                <a:lnTo>
                  <a:pt x="59171" y="227770"/>
                </a:lnTo>
                <a:lnTo>
                  <a:pt x="53735" y="233761"/>
                </a:lnTo>
                <a:lnTo>
                  <a:pt x="47253" y="239661"/>
                </a:lnTo>
                <a:lnTo>
                  <a:pt x="40075" y="245499"/>
                </a:lnTo>
                <a:lnTo>
                  <a:pt x="34336" y="251296"/>
                </a:lnTo>
                <a:lnTo>
                  <a:pt x="29558" y="257065"/>
                </a:lnTo>
                <a:lnTo>
                  <a:pt x="25421" y="262817"/>
                </a:lnTo>
                <a:lnTo>
                  <a:pt x="21710" y="266651"/>
                </a:lnTo>
                <a:lnTo>
                  <a:pt x="18283" y="269207"/>
                </a:lnTo>
                <a:lnTo>
                  <a:pt x="15047" y="270911"/>
                </a:lnTo>
                <a:lnTo>
                  <a:pt x="12889" y="273000"/>
                </a:lnTo>
                <a:lnTo>
                  <a:pt x="11450" y="275345"/>
                </a:lnTo>
                <a:lnTo>
                  <a:pt x="10491" y="277861"/>
                </a:lnTo>
                <a:lnTo>
                  <a:pt x="6885" y="283196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275"/>
          <p:cNvSpPr/>
          <p:nvPr/>
        </p:nvSpPr>
        <p:spPr>
          <a:xfrm>
            <a:off x="6629400" y="4474845"/>
            <a:ext cx="308610" cy="25718"/>
          </a:xfrm>
          <a:custGeom>
            <a:avLst/>
            <a:gdLst/>
            <a:ahLst/>
            <a:cxnLst/>
            <a:rect l="0" t="0" r="0" b="0"/>
            <a:pathLst>
              <a:path w="308610" h="25718">
                <a:moveTo>
                  <a:pt x="0" y="0"/>
                </a:moveTo>
                <a:lnTo>
                  <a:pt x="0" y="11931"/>
                </a:lnTo>
                <a:lnTo>
                  <a:pt x="952" y="13669"/>
                </a:lnTo>
                <a:lnTo>
                  <a:pt x="2540" y="14828"/>
                </a:lnTo>
                <a:lnTo>
                  <a:pt x="4550" y="15600"/>
                </a:lnTo>
                <a:lnTo>
                  <a:pt x="6843" y="16115"/>
                </a:lnTo>
                <a:lnTo>
                  <a:pt x="11931" y="16687"/>
                </a:lnTo>
                <a:lnTo>
                  <a:pt x="16526" y="16840"/>
                </a:lnTo>
                <a:lnTo>
                  <a:pt x="42361" y="17054"/>
                </a:lnTo>
                <a:lnTo>
                  <a:pt x="247981" y="17145"/>
                </a:lnTo>
                <a:lnTo>
                  <a:pt x="251998" y="18097"/>
                </a:lnTo>
                <a:lnTo>
                  <a:pt x="255629" y="19685"/>
                </a:lnTo>
                <a:lnTo>
                  <a:pt x="259002" y="21696"/>
                </a:lnTo>
                <a:lnTo>
                  <a:pt x="263155" y="23036"/>
                </a:lnTo>
                <a:lnTo>
                  <a:pt x="267829" y="23930"/>
                </a:lnTo>
                <a:lnTo>
                  <a:pt x="272850" y="24526"/>
                </a:lnTo>
                <a:lnTo>
                  <a:pt x="278103" y="24923"/>
                </a:lnTo>
                <a:lnTo>
                  <a:pt x="283509" y="25188"/>
                </a:lnTo>
                <a:lnTo>
                  <a:pt x="297680" y="25560"/>
                </a:lnTo>
                <a:lnTo>
                  <a:pt x="308609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76"/>
          <p:cNvSpPr/>
          <p:nvPr/>
        </p:nvSpPr>
        <p:spPr>
          <a:xfrm>
            <a:off x="7007349" y="4329241"/>
            <a:ext cx="170219" cy="291337"/>
          </a:xfrm>
          <a:custGeom>
            <a:avLst/>
            <a:gdLst/>
            <a:ahLst/>
            <a:cxnLst/>
            <a:rect l="0" t="0" r="0" b="0"/>
            <a:pathLst>
              <a:path w="170219" h="291337">
                <a:moveTo>
                  <a:pt x="144973" y="42734"/>
                </a:moveTo>
                <a:lnTo>
                  <a:pt x="140422" y="33632"/>
                </a:lnTo>
                <a:lnTo>
                  <a:pt x="137176" y="29046"/>
                </a:lnTo>
                <a:lnTo>
                  <a:pt x="133108" y="24083"/>
                </a:lnTo>
                <a:lnTo>
                  <a:pt x="128490" y="18870"/>
                </a:lnTo>
                <a:lnTo>
                  <a:pt x="124459" y="15394"/>
                </a:lnTo>
                <a:lnTo>
                  <a:pt x="120820" y="13078"/>
                </a:lnTo>
                <a:lnTo>
                  <a:pt x="117441" y="11533"/>
                </a:lnTo>
                <a:lnTo>
                  <a:pt x="103584" y="4808"/>
                </a:lnTo>
                <a:lnTo>
                  <a:pt x="99283" y="3162"/>
                </a:lnTo>
                <a:lnTo>
                  <a:pt x="95463" y="2065"/>
                </a:lnTo>
                <a:lnTo>
                  <a:pt x="91964" y="1334"/>
                </a:lnTo>
                <a:lnTo>
                  <a:pt x="87726" y="847"/>
                </a:lnTo>
                <a:lnTo>
                  <a:pt x="82996" y="521"/>
                </a:lnTo>
                <a:lnTo>
                  <a:pt x="73613" y="160"/>
                </a:lnTo>
                <a:lnTo>
                  <a:pt x="66267" y="0"/>
                </a:lnTo>
                <a:lnTo>
                  <a:pt x="62975" y="1862"/>
                </a:lnTo>
                <a:lnTo>
                  <a:pt x="59828" y="5008"/>
                </a:lnTo>
                <a:lnTo>
                  <a:pt x="56777" y="9011"/>
                </a:lnTo>
                <a:lnTo>
                  <a:pt x="53791" y="12632"/>
                </a:lnTo>
                <a:lnTo>
                  <a:pt x="50847" y="15998"/>
                </a:lnTo>
                <a:lnTo>
                  <a:pt x="47933" y="19195"/>
                </a:lnTo>
                <a:lnTo>
                  <a:pt x="39614" y="27827"/>
                </a:lnTo>
                <a:lnTo>
                  <a:pt x="34728" y="32796"/>
                </a:lnTo>
                <a:lnTo>
                  <a:pt x="30519" y="38014"/>
                </a:lnTo>
                <a:lnTo>
                  <a:pt x="26761" y="43397"/>
                </a:lnTo>
                <a:lnTo>
                  <a:pt x="23303" y="48891"/>
                </a:lnTo>
                <a:lnTo>
                  <a:pt x="20997" y="54458"/>
                </a:lnTo>
                <a:lnTo>
                  <a:pt x="19460" y="60075"/>
                </a:lnTo>
                <a:lnTo>
                  <a:pt x="18435" y="65725"/>
                </a:lnTo>
                <a:lnTo>
                  <a:pt x="15847" y="73301"/>
                </a:lnTo>
                <a:lnTo>
                  <a:pt x="12217" y="82162"/>
                </a:lnTo>
                <a:lnTo>
                  <a:pt x="7891" y="91879"/>
                </a:lnTo>
                <a:lnTo>
                  <a:pt x="5008" y="101215"/>
                </a:lnTo>
                <a:lnTo>
                  <a:pt x="3085" y="110296"/>
                </a:lnTo>
                <a:lnTo>
                  <a:pt x="1803" y="119208"/>
                </a:lnTo>
                <a:lnTo>
                  <a:pt x="949" y="127054"/>
                </a:lnTo>
                <a:lnTo>
                  <a:pt x="379" y="134190"/>
                </a:lnTo>
                <a:lnTo>
                  <a:pt x="0" y="140852"/>
                </a:lnTo>
                <a:lnTo>
                  <a:pt x="699" y="145293"/>
                </a:lnTo>
                <a:lnTo>
                  <a:pt x="2118" y="148254"/>
                </a:lnTo>
                <a:lnTo>
                  <a:pt x="8666" y="154962"/>
                </a:lnTo>
                <a:lnTo>
                  <a:pt x="11239" y="157557"/>
                </a:lnTo>
                <a:lnTo>
                  <a:pt x="13907" y="159288"/>
                </a:lnTo>
                <a:lnTo>
                  <a:pt x="16638" y="160441"/>
                </a:lnTo>
                <a:lnTo>
                  <a:pt x="19412" y="161210"/>
                </a:lnTo>
                <a:lnTo>
                  <a:pt x="23166" y="160771"/>
                </a:lnTo>
                <a:lnTo>
                  <a:pt x="27573" y="159525"/>
                </a:lnTo>
                <a:lnTo>
                  <a:pt x="32416" y="157742"/>
                </a:lnTo>
                <a:lnTo>
                  <a:pt x="36597" y="156554"/>
                </a:lnTo>
                <a:lnTo>
                  <a:pt x="40337" y="155761"/>
                </a:lnTo>
                <a:lnTo>
                  <a:pt x="43784" y="155233"/>
                </a:lnTo>
                <a:lnTo>
                  <a:pt x="46081" y="153928"/>
                </a:lnTo>
                <a:lnTo>
                  <a:pt x="47613" y="152106"/>
                </a:lnTo>
                <a:lnTo>
                  <a:pt x="48633" y="149939"/>
                </a:lnTo>
                <a:lnTo>
                  <a:pt x="51219" y="147541"/>
                </a:lnTo>
                <a:lnTo>
                  <a:pt x="54848" y="144990"/>
                </a:lnTo>
                <a:lnTo>
                  <a:pt x="59173" y="142337"/>
                </a:lnTo>
                <a:lnTo>
                  <a:pt x="64913" y="137711"/>
                </a:lnTo>
                <a:lnTo>
                  <a:pt x="71597" y="131770"/>
                </a:lnTo>
                <a:lnTo>
                  <a:pt x="85692" y="118500"/>
                </a:lnTo>
                <a:lnTo>
                  <a:pt x="111566" y="93198"/>
                </a:lnTo>
                <a:lnTo>
                  <a:pt x="115082" y="88759"/>
                </a:lnTo>
                <a:lnTo>
                  <a:pt x="118378" y="83895"/>
                </a:lnTo>
                <a:lnTo>
                  <a:pt x="121529" y="78747"/>
                </a:lnTo>
                <a:lnTo>
                  <a:pt x="125533" y="73410"/>
                </a:lnTo>
                <a:lnTo>
                  <a:pt x="130108" y="67947"/>
                </a:lnTo>
                <a:lnTo>
                  <a:pt x="135063" y="62400"/>
                </a:lnTo>
                <a:lnTo>
                  <a:pt x="139319" y="56797"/>
                </a:lnTo>
                <a:lnTo>
                  <a:pt x="143109" y="51157"/>
                </a:lnTo>
                <a:lnTo>
                  <a:pt x="146587" y="45491"/>
                </a:lnTo>
                <a:lnTo>
                  <a:pt x="150453" y="36657"/>
                </a:lnTo>
                <a:lnTo>
                  <a:pt x="151485" y="32967"/>
                </a:lnTo>
                <a:lnTo>
                  <a:pt x="155170" y="26328"/>
                </a:lnTo>
                <a:lnTo>
                  <a:pt x="157486" y="23224"/>
                </a:lnTo>
                <a:lnTo>
                  <a:pt x="159982" y="21155"/>
                </a:lnTo>
                <a:lnTo>
                  <a:pt x="162600" y="19775"/>
                </a:lnTo>
                <a:lnTo>
                  <a:pt x="165296" y="18856"/>
                </a:lnTo>
                <a:lnTo>
                  <a:pt x="167095" y="17290"/>
                </a:lnTo>
                <a:lnTo>
                  <a:pt x="168293" y="15294"/>
                </a:lnTo>
                <a:lnTo>
                  <a:pt x="169092" y="13011"/>
                </a:lnTo>
                <a:lnTo>
                  <a:pt x="169626" y="12441"/>
                </a:lnTo>
                <a:lnTo>
                  <a:pt x="169981" y="13013"/>
                </a:lnTo>
                <a:lnTo>
                  <a:pt x="170218" y="14348"/>
                </a:lnTo>
                <a:lnTo>
                  <a:pt x="169423" y="16190"/>
                </a:lnTo>
                <a:lnTo>
                  <a:pt x="164705" y="22380"/>
                </a:lnTo>
                <a:lnTo>
                  <a:pt x="163269" y="24163"/>
                </a:lnTo>
                <a:lnTo>
                  <a:pt x="162629" y="30035"/>
                </a:lnTo>
                <a:lnTo>
                  <a:pt x="162459" y="34268"/>
                </a:lnTo>
                <a:lnTo>
                  <a:pt x="161393" y="42805"/>
                </a:lnTo>
                <a:lnTo>
                  <a:pt x="157668" y="67530"/>
                </a:lnTo>
                <a:lnTo>
                  <a:pt x="156294" y="78315"/>
                </a:lnTo>
                <a:lnTo>
                  <a:pt x="155378" y="87409"/>
                </a:lnTo>
                <a:lnTo>
                  <a:pt x="154768" y="95378"/>
                </a:lnTo>
                <a:lnTo>
                  <a:pt x="154360" y="102595"/>
                </a:lnTo>
                <a:lnTo>
                  <a:pt x="153908" y="115693"/>
                </a:lnTo>
                <a:lnTo>
                  <a:pt x="153653" y="138329"/>
                </a:lnTo>
                <a:lnTo>
                  <a:pt x="152665" y="151232"/>
                </a:lnTo>
                <a:lnTo>
                  <a:pt x="149027" y="185887"/>
                </a:lnTo>
                <a:lnTo>
                  <a:pt x="147676" y="202940"/>
                </a:lnTo>
                <a:lnTo>
                  <a:pt x="146775" y="219070"/>
                </a:lnTo>
                <a:lnTo>
                  <a:pt x="144973" y="2913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77"/>
          <p:cNvSpPr/>
          <p:nvPr/>
        </p:nvSpPr>
        <p:spPr>
          <a:xfrm>
            <a:off x="7203757" y="4423410"/>
            <a:ext cx="231397" cy="445631"/>
          </a:xfrm>
          <a:custGeom>
            <a:avLst/>
            <a:gdLst/>
            <a:ahLst/>
            <a:cxnLst/>
            <a:rect l="0" t="0" r="0" b="0"/>
            <a:pathLst>
              <a:path w="231397" h="445631">
                <a:moveTo>
                  <a:pt x="102870" y="0"/>
                </a:moveTo>
                <a:lnTo>
                  <a:pt x="98319" y="9102"/>
                </a:lnTo>
                <a:lnTo>
                  <a:pt x="96085" y="18650"/>
                </a:lnTo>
                <a:lnTo>
                  <a:pt x="95092" y="29244"/>
                </a:lnTo>
                <a:lnTo>
                  <a:pt x="94651" y="40302"/>
                </a:lnTo>
                <a:lnTo>
                  <a:pt x="94402" y="61789"/>
                </a:lnTo>
                <a:lnTo>
                  <a:pt x="94328" y="109007"/>
                </a:lnTo>
                <a:lnTo>
                  <a:pt x="95271" y="123153"/>
                </a:lnTo>
                <a:lnTo>
                  <a:pt x="96851" y="134490"/>
                </a:lnTo>
                <a:lnTo>
                  <a:pt x="98858" y="143952"/>
                </a:lnTo>
                <a:lnTo>
                  <a:pt x="102100" y="151213"/>
                </a:lnTo>
                <a:lnTo>
                  <a:pt x="106167" y="157006"/>
                </a:lnTo>
                <a:lnTo>
                  <a:pt x="110783" y="161821"/>
                </a:lnTo>
                <a:lnTo>
                  <a:pt x="114813" y="165030"/>
                </a:lnTo>
                <a:lnTo>
                  <a:pt x="121830" y="168596"/>
                </a:lnTo>
                <a:lnTo>
                  <a:pt x="128124" y="170182"/>
                </a:lnTo>
                <a:lnTo>
                  <a:pt x="134097" y="170886"/>
                </a:lnTo>
                <a:lnTo>
                  <a:pt x="139926" y="171199"/>
                </a:lnTo>
                <a:lnTo>
                  <a:pt x="145692" y="171338"/>
                </a:lnTo>
                <a:lnTo>
                  <a:pt x="148563" y="171375"/>
                </a:lnTo>
                <a:lnTo>
                  <a:pt x="151430" y="170447"/>
                </a:lnTo>
                <a:lnTo>
                  <a:pt x="157154" y="166877"/>
                </a:lnTo>
                <a:lnTo>
                  <a:pt x="162874" y="162115"/>
                </a:lnTo>
                <a:lnTo>
                  <a:pt x="165733" y="159511"/>
                </a:lnTo>
                <a:lnTo>
                  <a:pt x="183409" y="142195"/>
                </a:lnTo>
                <a:lnTo>
                  <a:pt x="189900" y="134802"/>
                </a:lnTo>
                <a:lnTo>
                  <a:pt x="196133" y="127015"/>
                </a:lnTo>
                <a:lnTo>
                  <a:pt x="202193" y="118967"/>
                </a:lnTo>
                <a:lnTo>
                  <a:pt x="208926" y="107484"/>
                </a:lnTo>
                <a:lnTo>
                  <a:pt x="212871" y="98253"/>
                </a:lnTo>
                <a:lnTo>
                  <a:pt x="217800" y="87800"/>
                </a:lnTo>
                <a:lnTo>
                  <a:pt x="220625" y="76805"/>
                </a:lnTo>
                <a:lnTo>
                  <a:pt x="221881" y="66520"/>
                </a:lnTo>
                <a:lnTo>
                  <a:pt x="222439" y="58774"/>
                </a:lnTo>
                <a:lnTo>
                  <a:pt x="222687" y="41997"/>
                </a:lnTo>
                <a:lnTo>
                  <a:pt x="222754" y="30855"/>
                </a:lnTo>
                <a:lnTo>
                  <a:pt x="221844" y="23427"/>
                </a:lnTo>
                <a:lnTo>
                  <a:pt x="220287" y="18476"/>
                </a:lnTo>
                <a:lnTo>
                  <a:pt x="216967" y="12021"/>
                </a:lnTo>
                <a:lnTo>
                  <a:pt x="215493" y="5977"/>
                </a:lnTo>
                <a:lnTo>
                  <a:pt x="215100" y="10653"/>
                </a:lnTo>
                <a:lnTo>
                  <a:pt x="214663" y="33627"/>
                </a:lnTo>
                <a:lnTo>
                  <a:pt x="214343" y="81554"/>
                </a:lnTo>
                <a:lnTo>
                  <a:pt x="216238" y="91517"/>
                </a:lnTo>
                <a:lnTo>
                  <a:pt x="219406" y="103874"/>
                </a:lnTo>
                <a:lnTo>
                  <a:pt x="223423" y="117827"/>
                </a:lnTo>
                <a:lnTo>
                  <a:pt x="226101" y="129986"/>
                </a:lnTo>
                <a:lnTo>
                  <a:pt x="227887" y="140950"/>
                </a:lnTo>
                <a:lnTo>
                  <a:pt x="229077" y="151116"/>
                </a:lnTo>
                <a:lnTo>
                  <a:pt x="229871" y="159799"/>
                </a:lnTo>
                <a:lnTo>
                  <a:pt x="230400" y="167493"/>
                </a:lnTo>
                <a:lnTo>
                  <a:pt x="230753" y="174527"/>
                </a:lnTo>
                <a:lnTo>
                  <a:pt x="231144" y="189962"/>
                </a:lnTo>
                <a:lnTo>
                  <a:pt x="231396" y="223155"/>
                </a:lnTo>
                <a:lnTo>
                  <a:pt x="230464" y="233542"/>
                </a:lnTo>
                <a:lnTo>
                  <a:pt x="228890" y="245230"/>
                </a:lnTo>
                <a:lnTo>
                  <a:pt x="226889" y="257784"/>
                </a:lnTo>
                <a:lnTo>
                  <a:pt x="225554" y="269011"/>
                </a:lnTo>
                <a:lnTo>
                  <a:pt x="224664" y="279353"/>
                </a:lnTo>
                <a:lnTo>
                  <a:pt x="224071" y="289105"/>
                </a:lnTo>
                <a:lnTo>
                  <a:pt x="222723" y="297511"/>
                </a:lnTo>
                <a:lnTo>
                  <a:pt x="220872" y="305021"/>
                </a:lnTo>
                <a:lnTo>
                  <a:pt x="211057" y="335312"/>
                </a:lnTo>
                <a:lnTo>
                  <a:pt x="208333" y="342604"/>
                </a:lnTo>
                <a:lnTo>
                  <a:pt x="199946" y="362920"/>
                </a:lnTo>
                <a:lnTo>
                  <a:pt x="194275" y="378468"/>
                </a:lnTo>
                <a:lnTo>
                  <a:pt x="190477" y="385661"/>
                </a:lnTo>
                <a:lnTo>
                  <a:pt x="186039" y="392363"/>
                </a:lnTo>
                <a:lnTo>
                  <a:pt x="181177" y="398735"/>
                </a:lnTo>
                <a:lnTo>
                  <a:pt x="176029" y="403936"/>
                </a:lnTo>
                <a:lnTo>
                  <a:pt x="170693" y="408355"/>
                </a:lnTo>
                <a:lnTo>
                  <a:pt x="165231" y="412254"/>
                </a:lnTo>
                <a:lnTo>
                  <a:pt x="160636" y="415806"/>
                </a:lnTo>
                <a:lnTo>
                  <a:pt x="156621" y="419126"/>
                </a:lnTo>
                <a:lnTo>
                  <a:pt x="152992" y="422293"/>
                </a:lnTo>
                <a:lnTo>
                  <a:pt x="148667" y="424403"/>
                </a:lnTo>
                <a:lnTo>
                  <a:pt x="143879" y="425811"/>
                </a:lnTo>
                <a:lnTo>
                  <a:pt x="138781" y="426748"/>
                </a:lnTo>
                <a:lnTo>
                  <a:pt x="133478" y="428326"/>
                </a:lnTo>
                <a:lnTo>
                  <a:pt x="128038" y="430331"/>
                </a:lnTo>
                <a:lnTo>
                  <a:pt x="122507" y="432620"/>
                </a:lnTo>
                <a:lnTo>
                  <a:pt x="117866" y="435098"/>
                </a:lnTo>
                <a:lnTo>
                  <a:pt x="113820" y="437702"/>
                </a:lnTo>
                <a:lnTo>
                  <a:pt x="110170" y="440392"/>
                </a:lnTo>
                <a:lnTo>
                  <a:pt x="103575" y="443380"/>
                </a:lnTo>
                <a:lnTo>
                  <a:pt x="96516" y="444707"/>
                </a:lnTo>
                <a:lnTo>
                  <a:pt x="91966" y="445062"/>
                </a:lnTo>
                <a:lnTo>
                  <a:pt x="82784" y="445455"/>
                </a:lnTo>
                <a:lnTo>
                  <a:pt x="75528" y="445630"/>
                </a:lnTo>
                <a:lnTo>
                  <a:pt x="70354" y="444724"/>
                </a:lnTo>
                <a:lnTo>
                  <a:pt x="64048" y="443168"/>
                </a:lnTo>
                <a:lnTo>
                  <a:pt x="56986" y="441177"/>
                </a:lnTo>
                <a:lnTo>
                  <a:pt x="50373" y="438898"/>
                </a:lnTo>
                <a:lnTo>
                  <a:pt x="44060" y="436426"/>
                </a:lnTo>
                <a:lnTo>
                  <a:pt x="29341" y="430165"/>
                </a:lnTo>
                <a:lnTo>
                  <a:pt x="22241" y="424530"/>
                </a:lnTo>
                <a:lnTo>
                  <a:pt x="16870" y="419503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78"/>
          <p:cNvSpPr/>
          <p:nvPr/>
        </p:nvSpPr>
        <p:spPr>
          <a:xfrm>
            <a:off x="7683817" y="4441842"/>
            <a:ext cx="154306" cy="14667"/>
          </a:xfrm>
          <a:custGeom>
            <a:avLst/>
            <a:gdLst/>
            <a:ahLst/>
            <a:cxnLst/>
            <a:rect l="0" t="0" r="0" b="0"/>
            <a:pathLst>
              <a:path w="154306" h="14667">
                <a:moveTo>
                  <a:pt x="0" y="7285"/>
                </a:moveTo>
                <a:lnTo>
                  <a:pt x="4551" y="11836"/>
                </a:lnTo>
                <a:lnTo>
                  <a:pt x="6844" y="13177"/>
                </a:lnTo>
                <a:lnTo>
                  <a:pt x="9325" y="14070"/>
                </a:lnTo>
                <a:lnTo>
                  <a:pt x="11931" y="14666"/>
                </a:lnTo>
                <a:lnTo>
                  <a:pt x="15575" y="14111"/>
                </a:lnTo>
                <a:lnTo>
                  <a:pt x="19908" y="12788"/>
                </a:lnTo>
                <a:lnTo>
                  <a:pt x="24702" y="10954"/>
                </a:lnTo>
                <a:lnTo>
                  <a:pt x="29803" y="9731"/>
                </a:lnTo>
                <a:lnTo>
                  <a:pt x="35109" y="8915"/>
                </a:lnTo>
                <a:lnTo>
                  <a:pt x="104213" y="1609"/>
                </a:lnTo>
                <a:lnTo>
                  <a:pt x="116147" y="643"/>
                </a:lnTo>
                <a:lnTo>
                  <a:pt x="126009" y="0"/>
                </a:lnTo>
                <a:lnTo>
                  <a:pt x="133536" y="523"/>
                </a:lnTo>
                <a:lnTo>
                  <a:pt x="139507" y="1825"/>
                </a:lnTo>
                <a:lnTo>
                  <a:pt x="154305" y="72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79"/>
          <p:cNvSpPr/>
          <p:nvPr/>
        </p:nvSpPr>
        <p:spPr>
          <a:xfrm>
            <a:off x="7623809" y="4526279"/>
            <a:ext cx="231459" cy="1"/>
          </a:xfrm>
          <a:custGeom>
            <a:avLst/>
            <a:gdLst/>
            <a:ahLst/>
            <a:cxnLst/>
            <a:rect l="0" t="0" r="0" b="0"/>
            <a:pathLst>
              <a:path w="231459" h="1">
                <a:moveTo>
                  <a:pt x="0" y="0"/>
                </a:move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280"/>
          <p:cNvSpPr/>
          <p:nvPr/>
        </p:nvSpPr>
        <p:spPr>
          <a:xfrm>
            <a:off x="8086725" y="4444188"/>
            <a:ext cx="265748" cy="12315"/>
          </a:xfrm>
          <a:custGeom>
            <a:avLst/>
            <a:gdLst/>
            <a:ahLst/>
            <a:cxnLst/>
            <a:rect l="0" t="0" r="0" b="0"/>
            <a:pathLst>
              <a:path w="265748" h="12315">
                <a:moveTo>
                  <a:pt x="0" y="4939"/>
                </a:moveTo>
                <a:lnTo>
                  <a:pt x="0" y="389"/>
                </a:lnTo>
                <a:lnTo>
                  <a:pt x="952" y="0"/>
                </a:lnTo>
                <a:lnTo>
                  <a:pt x="2539" y="694"/>
                </a:lnTo>
                <a:lnTo>
                  <a:pt x="7381" y="4101"/>
                </a:lnTo>
                <a:lnTo>
                  <a:pt x="9683" y="4380"/>
                </a:lnTo>
                <a:lnTo>
                  <a:pt x="17320" y="4691"/>
                </a:lnTo>
                <a:lnTo>
                  <a:pt x="27781" y="4866"/>
                </a:lnTo>
                <a:lnTo>
                  <a:pt x="31856" y="5843"/>
                </a:lnTo>
                <a:lnTo>
                  <a:pt x="36476" y="7446"/>
                </a:lnTo>
                <a:lnTo>
                  <a:pt x="41463" y="9468"/>
                </a:lnTo>
                <a:lnTo>
                  <a:pt x="45739" y="10816"/>
                </a:lnTo>
                <a:lnTo>
                  <a:pt x="49542" y="11714"/>
                </a:lnTo>
                <a:lnTo>
                  <a:pt x="53030" y="12314"/>
                </a:lnTo>
                <a:lnTo>
                  <a:pt x="64882" y="11760"/>
                </a:lnTo>
                <a:lnTo>
                  <a:pt x="103448" y="8606"/>
                </a:lnTo>
                <a:lnTo>
                  <a:pt x="125163" y="7384"/>
                </a:lnTo>
                <a:lnTo>
                  <a:pt x="169610" y="6026"/>
                </a:lnTo>
                <a:lnTo>
                  <a:pt x="265747" y="4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281"/>
          <p:cNvSpPr/>
          <p:nvPr/>
        </p:nvSpPr>
        <p:spPr>
          <a:xfrm>
            <a:off x="8395334" y="4329226"/>
            <a:ext cx="221500" cy="265612"/>
          </a:xfrm>
          <a:custGeom>
            <a:avLst/>
            <a:gdLst/>
            <a:ahLst/>
            <a:cxnLst/>
            <a:rect l="0" t="0" r="0" b="0"/>
            <a:pathLst>
              <a:path w="221500" h="265612">
                <a:moveTo>
                  <a:pt x="205741" y="17031"/>
                </a:moveTo>
                <a:lnTo>
                  <a:pt x="186429" y="17031"/>
                </a:lnTo>
                <a:lnTo>
                  <a:pt x="179531" y="16078"/>
                </a:lnTo>
                <a:lnTo>
                  <a:pt x="159167" y="12480"/>
                </a:lnTo>
                <a:lnTo>
                  <a:pt x="148022" y="11140"/>
                </a:lnTo>
                <a:lnTo>
                  <a:pt x="136780" y="10246"/>
                </a:lnTo>
                <a:lnTo>
                  <a:pt x="125478" y="9650"/>
                </a:lnTo>
                <a:lnTo>
                  <a:pt x="116989" y="8301"/>
                </a:lnTo>
                <a:lnTo>
                  <a:pt x="110378" y="6448"/>
                </a:lnTo>
                <a:lnTo>
                  <a:pt x="105018" y="4261"/>
                </a:lnTo>
                <a:lnTo>
                  <a:pt x="99540" y="2802"/>
                </a:lnTo>
                <a:lnTo>
                  <a:pt x="93983" y="1830"/>
                </a:lnTo>
                <a:lnTo>
                  <a:pt x="80478" y="270"/>
                </a:lnTo>
                <a:lnTo>
                  <a:pt x="73588" y="0"/>
                </a:lnTo>
                <a:lnTo>
                  <a:pt x="71918" y="915"/>
                </a:lnTo>
                <a:lnTo>
                  <a:pt x="70806" y="2477"/>
                </a:lnTo>
                <a:lnTo>
                  <a:pt x="70064" y="4471"/>
                </a:lnTo>
                <a:lnTo>
                  <a:pt x="64469" y="11828"/>
                </a:lnTo>
                <a:lnTo>
                  <a:pt x="62982" y="14515"/>
                </a:lnTo>
                <a:lnTo>
                  <a:pt x="58984" y="26657"/>
                </a:lnTo>
                <a:lnTo>
                  <a:pt x="51299" y="46709"/>
                </a:lnTo>
                <a:lnTo>
                  <a:pt x="48487" y="54914"/>
                </a:lnTo>
                <a:lnTo>
                  <a:pt x="46612" y="61337"/>
                </a:lnTo>
                <a:lnTo>
                  <a:pt x="45362" y="66570"/>
                </a:lnTo>
                <a:lnTo>
                  <a:pt x="43577" y="71965"/>
                </a:lnTo>
                <a:lnTo>
                  <a:pt x="41433" y="77466"/>
                </a:lnTo>
                <a:lnTo>
                  <a:pt x="39053" y="83038"/>
                </a:lnTo>
                <a:lnTo>
                  <a:pt x="37466" y="87706"/>
                </a:lnTo>
                <a:lnTo>
                  <a:pt x="35701" y="95432"/>
                </a:lnTo>
                <a:lnTo>
                  <a:pt x="35232" y="99778"/>
                </a:lnTo>
                <a:lnTo>
                  <a:pt x="34918" y="104581"/>
                </a:lnTo>
                <a:lnTo>
                  <a:pt x="34708" y="109688"/>
                </a:lnTo>
                <a:lnTo>
                  <a:pt x="33617" y="113092"/>
                </a:lnTo>
                <a:lnTo>
                  <a:pt x="31936" y="115362"/>
                </a:lnTo>
                <a:lnTo>
                  <a:pt x="29864" y="116875"/>
                </a:lnTo>
                <a:lnTo>
                  <a:pt x="28482" y="118836"/>
                </a:lnTo>
                <a:lnTo>
                  <a:pt x="26947" y="123555"/>
                </a:lnTo>
                <a:lnTo>
                  <a:pt x="27489" y="126147"/>
                </a:lnTo>
                <a:lnTo>
                  <a:pt x="31853" y="133393"/>
                </a:lnTo>
                <a:lnTo>
                  <a:pt x="33208" y="135423"/>
                </a:lnTo>
                <a:lnTo>
                  <a:pt x="34521" y="135964"/>
                </a:lnTo>
                <a:lnTo>
                  <a:pt x="40921" y="136725"/>
                </a:lnTo>
                <a:lnTo>
                  <a:pt x="46127" y="136904"/>
                </a:lnTo>
                <a:lnTo>
                  <a:pt x="57231" y="137018"/>
                </a:lnTo>
                <a:lnTo>
                  <a:pt x="62901" y="137033"/>
                </a:lnTo>
                <a:lnTo>
                  <a:pt x="66700" y="136085"/>
                </a:lnTo>
                <a:lnTo>
                  <a:pt x="71137" y="134501"/>
                </a:lnTo>
                <a:lnTo>
                  <a:pt x="76000" y="132491"/>
                </a:lnTo>
                <a:lnTo>
                  <a:pt x="80194" y="130200"/>
                </a:lnTo>
                <a:lnTo>
                  <a:pt x="83943" y="127720"/>
                </a:lnTo>
                <a:lnTo>
                  <a:pt x="87395" y="125114"/>
                </a:lnTo>
                <a:lnTo>
                  <a:pt x="91602" y="123376"/>
                </a:lnTo>
                <a:lnTo>
                  <a:pt x="96311" y="122217"/>
                </a:lnTo>
                <a:lnTo>
                  <a:pt x="101355" y="121446"/>
                </a:lnTo>
                <a:lnTo>
                  <a:pt x="107574" y="119978"/>
                </a:lnTo>
                <a:lnTo>
                  <a:pt x="114579" y="118047"/>
                </a:lnTo>
                <a:lnTo>
                  <a:pt x="122106" y="115808"/>
                </a:lnTo>
                <a:lnTo>
                  <a:pt x="128077" y="114315"/>
                </a:lnTo>
                <a:lnTo>
                  <a:pt x="133010" y="113319"/>
                </a:lnTo>
                <a:lnTo>
                  <a:pt x="137252" y="112656"/>
                </a:lnTo>
                <a:lnTo>
                  <a:pt x="142936" y="112213"/>
                </a:lnTo>
                <a:lnTo>
                  <a:pt x="149583" y="111919"/>
                </a:lnTo>
                <a:lnTo>
                  <a:pt x="156872" y="111722"/>
                </a:lnTo>
                <a:lnTo>
                  <a:pt x="163637" y="112543"/>
                </a:lnTo>
                <a:lnTo>
                  <a:pt x="170051" y="114044"/>
                </a:lnTo>
                <a:lnTo>
                  <a:pt x="176233" y="115996"/>
                </a:lnTo>
                <a:lnTo>
                  <a:pt x="182259" y="118250"/>
                </a:lnTo>
                <a:lnTo>
                  <a:pt x="188181" y="120705"/>
                </a:lnTo>
                <a:lnTo>
                  <a:pt x="194034" y="123295"/>
                </a:lnTo>
                <a:lnTo>
                  <a:pt x="198888" y="125974"/>
                </a:lnTo>
                <a:lnTo>
                  <a:pt x="203077" y="128712"/>
                </a:lnTo>
                <a:lnTo>
                  <a:pt x="206823" y="131490"/>
                </a:lnTo>
                <a:lnTo>
                  <a:pt x="209319" y="134294"/>
                </a:lnTo>
                <a:lnTo>
                  <a:pt x="210984" y="137117"/>
                </a:lnTo>
                <a:lnTo>
                  <a:pt x="212094" y="139950"/>
                </a:lnTo>
                <a:lnTo>
                  <a:pt x="213786" y="145650"/>
                </a:lnTo>
                <a:lnTo>
                  <a:pt x="218206" y="162142"/>
                </a:lnTo>
                <a:lnTo>
                  <a:pt x="219766" y="169017"/>
                </a:lnTo>
                <a:lnTo>
                  <a:pt x="220806" y="174553"/>
                </a:lnTo>
                <a:lnTo>
                  <a:pt x="221499" y="179196"/>
                </a:lnTo>
                <a:lnTo>
                  <a:pt x="221009" y="183243"/>
                </a:lnTo>
                <a:lnTo>
                  <a:pt x="219730" y="186894"/>
                </a:lnTo>
                <a:lnTo>
                  <a:pt x="215768" y="194443"/>
                </a:lnTo>
                <a:lnTo>
                  <a:pt x="210832" y="204148"/>
                </a:lnTo>
                <a:lnTo>
                  <a:pt x="205463" y="212272"/>
                </a:lnTo>
                <a:lnTo>
                  <a:pt x="202699" y="215771"/>
                </a:lnTo>
                <a:lnTo>
                  <a:pt x="198950" y="219057"/>
                </a:lnTo>
                <a:lnTo>
                  <a:pt x="194546" y="222200"/>
                </a:lnTo>
                <a:lnTo>
                  <a:pt x="189705" y="225248"/>
                </a:lnTo>
                <a:lnTo>
                  <a:pt x="185525" y="228233"/>
                </a:lnTo>
                <a:lnTo>
                  <a:pt x="181786" y="231175"/>
                </a:lnTo>
                <a:lnTo>
                  <a:pt x="178341" y="234088"/>
                </a:lnTo>
                <a:lnTo>
                  <a:pt x="174139" y="236984"/>
                </a:lnTo>
                <a:lnTo>
                  <a:pt x="169433" y="239866"/>
                </a:lnTo>
                <a:lnTo>
                  <a:pt x="164390" y="242741"/>
                </a:lnTo>
                <a:lnTo>
                  <a:pt x="158171" y="246562"/>
                </a:lnTo>
                <a:lnTo>
                  <a:pt x="143641" y="255887"/>
                </a:lnTo>
                <a:lnTo>
                  <a:pt x="136719" y="259136"/>
                </a:lnTo>
                <a:lnTo>
                  <a:pt x="130199" y="261302"/>
                </a:lnTo>
                <a:lnTo>
                  <a:pt x="123947" y="262746"/>
                </a:lnTo>
                <a:lnTo>
                  <a:pt x="117874" y="263708"/>
                </a:lnTo>
                <a:lnTo>
                  <a:pt x="111920" y="264350"/>
                </a:lnTo>
                <a:lnTo>
                  <a:pt x="106047" y="264778"/>
                </a:lnTo>
                <a:lnTo>
                  <a:pt x="96980" y="265253"/>
                </a:lnTo>
                <a:lnTo>
                  <a:pt x="93229" y="265380"/>
                </a:lnTo>
                <a:lnTo>
                  <a:pt x="78847" y="265559"/>
                </a:lnTo>
                <a:lnTo>
                  <a:pt x="62521" y="265611"/>
                </a:lnTo>
                <a:lnTo>
                  <a:pt x="56921" y="264666"/>
                </a:lnTo>
                <a:lnTo>
                  <a:pt x="51282" y="263084"/>
                </a:lnTo>
                <a:lnTo>
                  <a:pt x="45618" y="261076"/>
                </a:lnTo>
                <a:lnTo>
                  <a:pt x="40889" y="259738"/>
                </a:lnTo>
                <a:lnTo>
                  <a:pt x="36785" y="258846"/>
                </a:lnTo>
                <a:lnTo>
                  <a:pt x="33097" y="258251"/>
                </a:lnTo>
                <a:lnTo>
                  <a:pt x="28732" y="257854"/>
                </a:lnTo>
                <a:lnTo>
                  <a:pt x="23917" y="257590"/>
                </a:lnTo>
                <a:lnTo>
                  <a:pt x="13120" y="257218"/>
                </a:lnTo>
                <a:lnTo>
                  <a:pt x="0" y="257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282"/>
          <p:cNvSpPr/>
          <p:nvPr/>
        </p:nvSpPr>
        <p:spPr>
          <a:xfrm>
            <a:off x="8738234" y="4341318"/>
            <a:ext cx="34292" cy="279260"/>
          </a:xfrm>
          <a:custGeom>
            <a:avLst/>
            <a:gdLst/>
            <a:ahLst/>
            <a:cxnLst/>
            <a:rect l="0" t="0" r="0" b="0"/>
            <a:pathLst>
              <a:path w="34292" h="279260">
                <a:moveTo>
                  <a:pt x="0" y="4939"/>
                </a:moveTo>
                <a:lnTo>
                  <a:pt x="13654" y="388"/>
                </a:lnTo>
                <a:lnTo>
                  <a:pt x="17675" y="0"/>
                </a:lnTo>
                <a:lnTo>
                  <a:pt x="20356" y="694"/>
                </a:lnTo>
                <a:lnTo>
                  <a:pt x="24659" y="4101"/>
                </a:lnTo>
                <a:lnTo>
                  <a:pt x="25012" y="11048"/>
                </a:lnTo>
                <a:lnTo>
                  <a:pt x="25625" y="61083"/>
                </a:lnTo>
                <a:lnTo>
                  <a:pt x="25710" y="125815"/>
                </a:lnTo>
                <a:lnTo>
                  <a:pt x="26665" y="139815"/>
                </a:lnTo>
                <a:lnTo>
                  <a:pt x="32502" y="203561"/>
                </a:lnTo>
                <a:lnTo>
                  <a:pt x="33098" y="211649"/>
                </a:lnTo>
                <a:lnTo>
                  <a:pt x="33495" y="218945"/>
                </a:lnTo>
                <a:lnTo>
                  <a:pt x="33937" y="232133"/>
                </a:lnTo>
                <a:lnTo>
                  <a:pt x="34221" y="256121"/>
                </a:lnTo>
                <a:lnTo>
                  <a:pt x="34291" y="279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283"/>
          <p:cNvSpPr/>
          <p:nvPr/>
        </p:nvSpPr>
        <p:spPr>
          <a:xfrm>
            <a:off x="4580572" y="4931874"/>
            <a:ext cx="4500563" cy="125902"/>
          </a:xfrm>
          <a:custGeom>
            <a:avLst/>
            <a:gdLst/>
            <a:ahLst/>
            <a:cxnLst/>
            <a:rect l="0" t="0" r="0" b="0"/>
            <a:pathLst>
              <a:path w="4500563" h="125902">
                <a:moveTo>
                  <a:pt x="0" y="125901"/>
                </a:moveTo>
                <a:lnTo>
                  <a:pt x="4551" y="125901"/>
                </a:lnTo>
                <a:lnTo>
                  <a:pt x="6844" y="124948"/>
                </a:lnTo>
                <a:lnTo>
                  <a:pt x="11932" y="121350"/>
                </a:lnTo>
                <a:lnTo>
                  <a:pt x="17479" y="119057"/>
                </a:lnTo>
                <a:lnTo>
                  <a:pt x="24988" y="116576"/>
                </a:lnTo>
                <a:lnTo>
                  <a:pt x="33803" y="113969"/>
                </a:lnTo>
                <a:lnTo>
                  <a:pt x="55313" y="110300"/>
                </a:lnTo>
                <a:lnTo>
                  <a:pt x="120244" y="106419"/>
                </a:lnTo>
                <a:lnTo>
                  <a:pt x="134455" y="104341"/>
                </a:lnTo>
                <a:lnTo>
                  <a:pt x="146787" y="102002"/>
                </a:lnTo>
                <a:lnTo>
                  <a:pt x="157865" y="99491"/>
                </a:lnTo>
                <a:lnTo>
                  <a:pt x="168109" y="96864"/>
                </a:lnTo>
                <a:lnTo>
                  <a:pt x="196177" y="93167"/>
                </a:lnTo>
                <a:lnTo>
                  <a:pt x="222591" y="92072"/>
                </a:lnTo>
                <a:lnTo>
                  <a:pt x="240787" y="89061"/>
                </a:lnTo>
                <a:lnTo>
                  <a:pt x="294024" y="78095"/>
                </a:lnTo>
                <a:lnTo>
                  <a:pt x="316984" y="74028"/>
                </a:lnTo>
                <a:lnTo>
                  <a:pt x="336099" y="71316"/>
                </a:lnTo>
                <a:lnTo>
                  <a:pt x="430164" y="60716"/>
                </a:lnTo>
                <a:lnTo>
                  <a:pt x="460106" y="58829"/>
                </a:lnTo>
                <a:lnTo>
                  <a:pt x="481045" y="56422"/>
                </a:lnTo>
                <a:lnTo>
                  <a:pt x="534790" y="48666"/>
                </a:lnTo>
                <a:lnTo>
                  <a:pt x="558457" y="45836"/>
                </a:lnTo>
                <a:lnTo>
                  <a:pt x="664386" y="36370"/>
                </a:lnTo>
                <a:lnTo>
                  <a:pt x="683907" y="33829"/>
                </a:lnTo>
                <a:lnTo>
                  <a:pt x="700730" y="31182"/>
                </a:lnTo>
                <a:lnTo>
                  <a:pt x="715756" y="28465"/>
                </a:lnTo>
                <a:lnTo>
                  <a:pt x="738156" y="25700"/>
                </a:lnTo>
                <a:lnTo>
                  <a:pt x="796064" y="20090"/>
                </a:lnTo>
                <a:lnTo>
                  <a:pt x="861875" y="16127"/>
                </a:lnTo>
                <a:lnTo>
                  <a:pt x="1118091" y="8596"/>
                </a:lnTo>
                <a:lnTo>
                  <a:pt x="1544278" y="5917"/>
                </a:lnTo>
                <a:lnTo>
                  <a:pt x="1580108" y="3360"/>
                </a:lnTo>
                <a:lnTo>
                  <a:pt x="1611908" y="0"/>
                </a:lnTo>
                <a:lnTo>
                  <a:pt x="1734628" y="384"/>
                </a:lnTo>
                <a:lnTo>
                  <a:pt x="1914456" y="4256"/>
                </a:lnTo>
                <a:lnTo>
                  <a:pt x="2197226" y="5857"/>
                </a:lnTo>
                <a:lnTo>
                  <a:pt x="2250038" y="8413"/>
                </a:lnTo>
                <a:lnTo>
                  <a:pt x="2305894" y="11771"/>
                </a:lnTo>
                <a:lnTo>
                  <a:pt x="2411152" y="14104"/>
                </a:lnTo>
                <a:lnTo>
                  <a:pt x="2740526" y="14449"/>
                </a:lnTo>
                <a:lnTo>
                  <a:pt x="2783604" y="16994"/>
                </a:lnTo>
                <a:lnTo>
                  <a:pt x="2824975" y="20348"/>
                </a:lnTo>
                <a:lnTo>
                  <a:pt x="2959236" y="18629"/>
                </a:lnTo>
                <a:lnTo>
                  <a:pt x="3037863" y="22161"/>
                </a:lnTo>
                <a:lnTo>
                  <a:pt x="3542865" y="38873"/>
                </a:lnTo>
                <a:lnTo>
                  <a:pt x="3666597" y="42544"/>
                </a:lnTo>
                <a:lnTo>
                  <a:pt x="3732719" y="45991"/>
                </a:lnTo>
                <a:lnTo>
                  <a:pt x="3832892" y="48883"/>
                </a:lnTo>
                <a:lnTo>
                  <a:pt x="3858282" y="50744"/>
                </a:lnTo>
                <a:lnTo>
                  <a:pt x="3912210" y="54398"/>
                </a:lnTo>
                <a:lnTo>
                  <a:pt x="4050829" y="56743"/>
                </a:lnTo>
                <a:lnTo>
                  <a:pt x="4163629" y="59810"/>
                </a:lnTo>
                <a:lnTo>
                  <a:pt x="4193652" y="63190"/>
                </a:lnTo>
                <a:lnTo>
                  <a:pt x="4326657" y="65788"/>
                </a:lnTo>
                <a:lnTo>
                  <a:pt x="4349928" y="63306"/>
                </a:lnTo>
                <a:lnTo>
                  <a:pt x="4368844" y="59981"/>
                </a:lnTo>
                <a:lnTo>
                  <a:pt x="4450398" y="56437"/>
                </a:lnTo>
                <a:lnTo>
                  <a:pt x="4473317" y="51450"/>
                </a:lnTo>
                <a:lnTo>
                  <a:pt x="4500562" y="48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284"/>
          <p:cNvSpPr/>
          <p:nvPr/>
        </p:nvSpPr>
        <p:spPr>
          <a:xfrm>
            <a:off x="4846424" y="4466272"/>
            <a:ext cx="42759" cy="351474"/>
          </a:xfrm>
          <a:custGeom>
            <a:avLst/>
            <a:gdLst/>
            <a:ahLst/>
            <a:cxnLst/>
            <a:rect l="0" t="0" r="0" b="0"/>
            <a:pathLst>
              <a:path w="42759" h="351474">
                <a:moveTo>
                  <a:pt x="8468" y="0"/>
                </a:moveTo>
                <a:lnTo>
                  <a:pt x="3917" y="13653"/>
                </a:lnTo>
                <a:lnTo>
                  <a:pt x="2576" y="18627"/>
                </a:lnTo>
                <a:lnTo>
                  <a:pt x="1683" y="22895"/>
                </a:lnTo>
                <a:lnTo>
                  <a:pt x="690" y="33036"/>
                </a:lnTo>
                <a:lnTo>
                  <a:pt x="249" y="50243"/>
                </a:lnTo>
                <a:lnTo>
                  <a:pt x="0" y="72249"/>
                </a:lnTo>
                <a:lnTo>
                  <a:pt x="918" y="81503"/>
                </a:lnTo>
                <a:lnTo>
                  <a:pt x="2482" y="92435"/>
                </a:lnTo>
                <a:lnTo>
                  <a:pt x="4477" y="104486"/>
                </a:lnTo>
                <a:lnTo>
                  <a:pt x="5808" y="115377"/>
                </a:lnTo>
                <a:lnTo>
                  <a:pt x="6695" y="125496"/>
                </a:lnTo>
                <a:lnTo>
                  <a:pt x="7286" y="135099"/>
                </a:lnTo>
                <a:lnTo>
                  <a:pt x="8632" y="143406"/>
                </a:lnTo>
                <a:lnTo>
                  <a:pt x="10483" y="150849"/>
                </a:lnTo>
                <a:lnTo>
                  <a:pt x="12669" y="157716"/>
                </a:lnTo>
                <a:lnTo>
                  <a:pt x="15078" y="168009"/>
                </a:lnTo>
                <a:lnTo>
                  <a:pt x="17638" y="180586"/>
                </a:lnTo>
                <a:lnTo>
                  <a:pt x="20296" y="194686"/>
                </a:lnTo>
                <a:lnTo>
                  <a:pt x="22069" y="206943"/>
                </a:lnTo>
                <a:lnTo>
                  <a:pt x="23250" y="217972"/>
                </a:lnTo>
                <a:lnTo>
                  <a:pt x="24038" y="228183"/>
                </a:lnTo>
                <a:lnTo>
                  <a:pt x="25515" y="240704"/>
                </a:lnTo>
                <a:lnTo>
                  <a:pt x="29697" y="269857"/>
                </a:lnTo>
                <a:lnTo>
                  <a:pt x="32146" y="281822"/>
                </a:lnTo>
                <a:lnTo>
                  <a:pt x="34731" y="291704"/>
                </a:lnTo>
                <a:lnTo>
                  <a:pt x="37406" y="300197"/>
                </a:lnTo>
                <a:lnTo>
                  <a:pt x="39190" y="308716"/>
                </a:lnTo>
                <a:lnTo>
                  <a:pt x="40380" y="317254"/>
                </a:lnTo>
                <a:lnTo>
                  <a:pt x="41701" y="332454"/>
                </a:lnTo>
                <a:lnTo>
                  <a:pt x="42758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285"/>
          <p:cNvSpPr/>
          <p:nvPr/>
        </p:nvSpPr>
        <p:spPr>
          <a:xfrm>
            <a:off x="4709159" y="4637722"/>
            <a:ext cx="377192" cy="60008"/>
          </a:xfrm>
          <a:custGeom>
            <a:avLst/>
            <a:gdLst/>
            <a:ahLst/>
            <a:cxnLst/>
            <a:rect l="0" t="0" r="0" b="0"/>
            <a:pathLst>
              <a:path w="377192" h="60008">
                <a:moveTo>
                  <a:pt x="0" y="60007"/>
                </a:moveTo>
                <a:lnTo>
                  <a:pt x="4552" y="55457"/>
                </a:lnTo>
                <a:lnTo>
                  <a:pt x="6844" y="54116"/>
                </a:lnTo>
                <a:lnTo>
                  <a:pt x="11932" y="52626"/>
                </a:lnTo>
                <a:lnTo>
                  <a:pt x="19908" y="51965"/>
                </a:lnTo>
                <a:lnTo>
                  <a:pt x="30756" y="50718"/>
                </a:lnTo>
                <a:lnTo>
                  <a:pt x="37649" y="49052"/>
                </a:lnTo>
                <a:lnTo>
                  <a:pt x="45102" y="46989"/>
                </a:lnTo>
                <a:lnTo>
                  <a:pt x="51976" y="45614"/>
                </a:lnTo>
                <a:lnTo>
                  <a:pt x="58463" y="44696"/>
                </a:lnTo>
                <a:lnTo>
                  <a:pt x="64693" y="44086"/>
                </a:lnTo>
                <a:lnTo>
                  <a:pt x="71704" y="42725"/>
                </a:lnTo>
                <a:lnTo>
                  <a:pt x="79235" y="40866"/>
                </a:lnTo>
                <a:lnTo>
                  <a:pt x="87114" y="38674"/>
                </a:lnTo>
                <a:lnTo>
                  <a:pt x="97129" y="36260"/>
                </a:lnTo>
                <a:lnTo>
                  <a:pt x="120956" y="31038"/>
                </a:lnTo>
                <a:lnTo>
                  <a:pt x="132073" y="29264"/>
                </a:lnTo>
                <a:lnTo>
                  <a:pt x="142341" y="28083"/>
                </a:lnTo>
                <a:lnTo>
                  <a:pt x="152044" y="27294"/>
                </a:lnTo>
                <a:lnTo>
                  <a:pt x="160418" y="25816"/>
                </a:lnTo>
                <a:lnTo>
                  <a:pt x="167906" y="23879"/>
                </a:lnTo>
                <a:lnTo>
                  <a:pt x="174802" y="21634"/>
                </a:lnTo>
                <a:lnTo>
                  <a:pt x="184163" y="19185"/>
                </a:lnTo>
                <a:lnTo>
                  <a:pt x="207263" y="13924"/>
                </a:lnTo>
                <a:lnTo>
                  <a:pt x="217233" y="12141"/>
                </a:lnTo>
                <a:lnTo>
                  <a:pt x="225785" y="10951"/>
                </a:lnTo>
                <a:lnTo>
                  <a:pt x="233391" y="10159"/>
                </a:lnTo>
                <a:lnTo>
                  <a:pt x="243224" y="9629"/>
                </a:lnTo>
                <a:lnTo>
                  <a:pt x="266850" y="9042"/>
                </a:lnTo>
                <a:lnTo>
                  <a:pt x="311477" y="8712"/>
                </a:lnTo>
                <a:lnTo>
                  <a:pt x="323857" y="7713"/>
                </a:lnTo>
                <a:lnTo>
                  <a:pt x="334014" y="6094"/>
                </a:lnTo>
                <a:lnTo>
                  <a:pt x="342692" y="4063"/>
                </a:lnTo>
                <a:lnTo>
                  <a:pt x="350381" y="2709"/>
                </a:lnTo>
                <a:lnTo>
                  <a:pt x="357413" y="1806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286"/>
          <p:cNvSpPr/>
          <p:nvPr/>
        </p:nvSpPr>
        <p:spPr>
          <a:xfrm>
            <a:off x="5806440" y="3771900"/>
            <a:ext cx="582931" cy="1200151"/>
          </a:xfrm>
          <a:custGeom>
            <a:avLst/>
            <a:gdLst/>
            <a:ahLst/>
            <a:cxnLst/>
            <a:rect l="0" t="0" r="0" b="0"/>
            <a:pathLst>
              <a:path w="582931" h="1200151">
                <a:moveTo>
                  <a:pt x="0" y="0"/>
                </a:moveTo>
                <a:lnTo>
                  <a:pt x="16482" y="28414"/>
                </a:lnTo>
                <a:lnTo>
                  <a:pt x="21613" y="41521"/>
                </a:lnTo>
                <a:lnTo>
                  <a:pt x="22980" y="47683"/>
                </a:lnTo>
                <a:lnTo>
                  <a:pt x="29581" y="59610"/>
                </a:lnTo>
                <a:lnTo>
                  <a:pt x="44790" y="82789"/>
                </a:lnTo>
                <a:lnTo>
                  <a:pt x="54017" y="104540"/>
                </a:lnTo>
                <a:lnTo>
                  <a:pt x="113751" y="238596"/>
                </a:lnTo>
                <a:lnTo>
                  <a:pt x="143347" y="302047"/>
                </a:lnTo>
                <a:lnTo>
                  <a:pt x="184324" y="385637"/>
                </a:lnTo>
                <a:lnTo>
                  <a:pt x="226156" y="469436"/>
                </a:lnTo>
                <a:lnTo>
                  <a:pt x="238943" y="497563"/>
                </a:lnTo>
                <a:lnTo>
                  <a:pt x="251929" y="524986"/>
                </a:lnTo>
                <a:lnTo>
                  <a:pt x="274353" y="561845"/>
                </a:lnTo>
                <a:lnTo>
                  <a:pt x="302020" y="610973"/>
                </a:lnTo>
                <a:lnTo>
                  <a:pt x="317110" y="638256"/>
                </a:lnTo>
                <a:lnTo>
                  <a:pt x="372573" y="753370"/>
                </a:lnTo>
                <a:lnTo>
                  <a:pt x="403713" y="814891"/>
                </a:lnTo>
                <a:lnTo>
                  <a:pt x="477682" y="955885"/>
                </a:lnTo>
                <a:lnTo>
                  <a:pt x="490433" y="980145"/>
                </a:lnTo>
                <a:lnTo>
                  <a:pt x="502450" y="1000452"/>
                </a:lnTo>
                <a:lnTo>
                  <a:pt x="519221" y="1036783"/>
                </a:lnTo>
                <a:lnTo>
                  <a:pt x="536517" y="1077060"/>
                </a:lnTo>
                <a:lnTo>
                  <a:pt x="551609" y="1110445"/>
                </a:lnTo>
                <a:lnTo>
                  <a:pt x="568280" y="1144957"/>
                </a:lnTo>
                <a:lnTo>
                  <a:pt x="571657" y="1156887"/>
                </a:lnTo>
                <a:lnTo>
                  <a:pt x="572557" y="1162736"/>
                </a:lnTo>
                <a:lnTo>
                  <a:pt x="576097" y="1171774"/>
                </a:lnTo>
                <a:lnTo>
                  <a:pt x="579893" y="1178966"/>
                </a:lnTo>
                <a:lnTo>
                  <a:pt x="580905" y="1182217"/>
                </a:lnTo>
                <a:lnTo>
                  <a:pt x="582930" y="1200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287"/>
          <p:cNvSpPr/>
          <p:nvPr/>
        </p:nvSpPr>
        <p:spPr>
          <a:xfrm>
            <a:off x="5626417" y="3843386"/>
            <a:ext cx="925831" cy="1000077"/>
          </a:xfrm>
          <a:custGeom>
            <a:avLst/>
            <a:gdLst/>
            <a:ahLst/>
            <a:cxnLst/>
            <a:rect l="0" t="0" r="0" b="0"/>
            <a:pathLst>
              <a:path w="925831" h="1000077">
                <a:moveTo>
                  <a:pt x="0" y="1000076"/>
                </a:moveTo>
                <a:lnTo>
                  <a:pt x="6844" y="981449"/>
                </a:lnTo>
                <a:lnTo>
                  <a:pt x="14622" y="969898"/>
                </a:lnTo>
                <a:lnTo>
                  <a:pt x="25784" y="954921"/>
                </a:lnTo>
                <a:lnTo>
                  <a:pt x="28619" y="949971"/>
                </a:lnTo>
                <a:lnTo>
                  <a:pt x="36850" y="941929"/>
                </a:lnTo>
                <a:lnTo>
                  <a:pt x="57656" y="924455"/>
                </a:lnTo>
                <a:lnTo>
                  <a:pt x="82015" y="893910"/>
                </a:lnTo>
                <a:lnTo>
                  <a:pt x="100586" y="870341"/>
                </a:lnTo>
                <a:lnTo>
                  <a:pt x="129865" y="831046"/>
                </a:lnTo>
                <a:lnTo>
                  <a:pt x="151932" y="805425"/>
                </a:lnTo>
                <a:lnTo>
                  <a:pt x="238469" y="705171"/>
                </a:lnTo>
                <a:lnTo>
                  <a:pt x="261244" y="680413"/>
                </a:lnTo>
                <a:lnTo>
                  <a:pt x="280891" y="657343"/>
                </a:lnTo>
                <a:lnTo>
                  <a:pt x="306768" y="627723"/>
                </a:lnTo>
                <a:lnTo>
                  <a:pt x="372623" y="558808"/>
                </a:lnTo>
                <a:lnTo>
                  <a:pt x="388432" y="541115"/>
                </a:lnTo>
                <a:lnTo>
                  <a:pt x="401830" y="525510"/>
                </a:lnTo>
                <a:lnTo>
                  <a:pt x="417429" y="508439"/>
                </a:lnTo>
                <a:lnTo>
                  <a:pt x="452542" y="471690"/>
                </a:lnTo>
                <a:lnTo>
                  <a:pt x="533191" y="389848"/>
                </a:lnTo>
                <a:lnTo>
                  <a:pt x="564316" y="356118"/>
                </a:lnTo>
                <a:lnTo>
                  <a:pt x="597517" y="319538"/>
                </a:lnTo>
                <a:lnTo>
                  <a:pt x="624973" y="290579"/>
                </a:lnTo>
                <a:lnTo>
                  <a:pt x="696907" y="217549"/>
                </a:lnTo>
                <a:lnTo>
                  <a:pt x="717407" y="194452"/>
                </a:lnTo>
                <a:lnTo>
                  <a:pt x="739852" y="169581"/>
                </a:lnTo>
                <a:lnTo>
                  <a:pt x="755173" y="154948"/>
                </a:lnTo>
                <a:lnTo>
                  <a:pt x="786165" y="126306"/>
                </a:lnTo>
                <a:lnTo>
                  <a:pt x="809464" y="104052"/>
                </a:lnTo>
                <a:lnTo>
                  <a:pt x="829344" y="87176"/>
                </a:lnTo>
                <a:lnTo>
                  <a:pt x="854062" y="66965"/>
                </a:lnTo>
                <a:lnTo>
                  <a:pt x="866311" y="54817"/>
                </a:lnTo>
                <a:lnTo>
                  <a:pt x="879514" y="38221"/>
                </a:lnTo>
                <a:lnTo>
                  <a:pt x="901575" y="20478"/>
                </a:lnTo>
                <a:lnTo>
                  <a:pt x="914124" y="3688"/>
                </a:lnTo>
                <a:lnTo>
                  <a:pt x="917074" y="1490"/>
                </a:lnTo>
                <a:lnTo>
                  <a:pt x="919992" y="25"/>
                </a:lnTo>
                <a:lnTo>
                  <a:pt x="921939" y="0"/>
                </a:lnTo>
                <a:lnTo>
                  <a:pt x="923236" y="936"/>
                </a:lnTo>
                <a:lnTo>
                  <a:pt x="925830" y="56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288"/>
          <p:cNvSpPr/>
          <p:nvPr/>
        </p:nvSpPr>
        <p:spPr>
          <a:xfrm>
            <a:off x="6655117" y="5229225"/>
            <a:ext cx="282893" cy="8573"/>
          </a:xfrm>
          <a:custGeom>
            <a:avLst/>
            <a:gdLst/>
            <a:ahLst/>
            <a:cxnLst/>
            <a:rect l="0" t="0" r="0" b="0"/>
            <a:pathLst>
              <a:path w="282893" h="8573">
                <a:moveTo>
                  <a:pt x="0" y="0"/>
                </a:moveTo>
                <a:lnTo>
                  <a:pt x="26694" y="0"/>
                </a:lnTo>
                <a:lnTo>
                  <a:pt x="32083" y="953"/>
                </a:lnTo>
                <a:lnTo>
                  <a:pt x="38534" y="2540"/>
                </a:lnTo>
                <a:lnTo>
                  <a:pt x="45692" y="4551"/>
                </a:lnTo>
                <a:lnTo>
                  <a:pt x="52369" y="5891"/>
                </a:lnTo>
                <a:lnTo>
                  <a:pt x="58725" y="6785"/>
                </a:lnTo>
                <a:lnTo>
                  <a:pt x="64867" y="7381"/>
                </a:lnTo>
                <a:lnTo>
                  <a:pt x="70867" y="7778"/>
                </a:lnTo>
                <a:lnTo>
                  <a:pt x="76772" y="8042"/>
                </a:lnTo>
                <a:lnTo>
                  <a:pt x="82615" y="8219"/>
                </a:lnTo>
                <a:lnTo>
                  <a:pt x="138414" y="8552"/>
                </a:lnTo>
                <a:lnTo>
                  <a:pt x="28289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289"/>
          <p:cNvSpPr/>
          <p:nvPr/>
        </p:nvSpPr>
        <p:spPr>
          <a:xfrm>
            <a:off x="7092315" y="5140335"/>
            <a:ext cx="188564" cy="406038"/>
          </a:xfrm>
          <a:custGeom>
            <a:avLst/>
            <a:gdLst/>
            <a:ahLst/>
            <a:cxnLst/>
            <a:rect l="0" t="0" r="0" b="0"/>
            <a:pathLst>
              <a:path w="188564" h="406038">
                <a:moveTo>
                  <a:pt x="42862" y="3165"/>
                </a:moveTo>
                <a:lnTo>
                  <a:pt x="38311" y="3165"/>
                </a:lnTo>
                <a:lnTo>
                  <a:pt x="36970" y="4118"/>
                </a:lnTo>
                <a:lnTo>
                  <a:pt x="36077" y="5705"/>
                </a:lnTo>
                <a:lnTo>
                  <a:pt x="32279" y="15030"/>
                </a:lnTo>
                <a:lnTo>
                  <a:pt x="30092" y="19647"/>
                </a:lnTo>
                <a:lnTo>
                  <a:pt x="28634" y="25583"/>
                </a:lnTo>
                <a:lnTo>
                  <a:pt x="27662" y="32398"/>
                </a:lnTo>
                <a:lnTo>
                  <a:pt x="27013" y="39798"/>
                </a:lnTo>
                <a:lnTo>
                  <a:pt x="25628" y="47589"/>
                </a:lnTo>
                <a:lnTo>
                  <a:pt x="23753" y="55641"/>
                </a:lnTo>
                <a:lnTo>
                  <a:pt x="21550" y="63866"/>
                </a:lnTo>
                <a:lnTo>
                  <a:pt x="21034" y="76018"/>
                </a:lnTo>
                <a:lnTo>
                  <a:pt x="21643" y="90786"/>
                </a:lnTo>
                <a:lnTo>
                  <a:pt x="23906" y="119260"/>
                </a:lnTo>
                <a:lnTo>
                  <a:pt x="24912" y="135090"/>
                </a:lnTo>
                <a:lnTo>
                  <a:pt x="27900" y="145300"/>
                </a:lnTo>
                <a:lnTo>
                  <a:pt x="31450" y="153014"/>
                </a:lnTo>
                <a:lnTo>
                  <a:pt x="33448" y="162711"/>
                </a:lnTo>
                <a:lnTo>
                  <a:pt x="33915" y="168689"/>
                </a:lnTo>
                <a:lnTo>
                  <a:pt x="35946" y="171617"/>
                </a:lnTo>
                <a:lnTo>
                  <a:pt x="39203" y="174521"/>
                </a:lnTo>
                <a:lnTo>
                  <a:pt x="49019" y="181475"/>
                </a:lnTo>
                <a:lnTo>
                  <a:pt x="52901" y="182426"/>
                </a:lnTo>
                <a:lnTo>
                  <a:pt x="55269" y="182680"/>
                </a:lnTo>
                <a:lnTo>
                  <a:pt x="57801" y="181896"/>
                </a:lnTo>
                <a:lnTo>
                  <a:pt x="63154" y="178486"/>
                </a:lnTo>
                <a:lnTo>
                  <a:pt x="68708" y="176335"/>
                </a:lnTo>
                <a:lnTo>
                  <a:pt x="71522" y="175762"/>
                </a:lnTo>
                <a:lnTo>
                  <a:pt x="77190" y="172584"/>
                </a:lnTo>
                <a:lnTo>
                  <a:pt x="82884" y="167997"/>
                </a:lnTo>
                <a:lnTo>
                  <a:pt x="88590" y="162784"/>
                </a:lnTo>
                <a:lnTo>
                  <a:pt x="90492" y="160060"/>
                </a:lnTo>
                <a:lnTo>
                  <a:pt x="92606" y="154494"/>
                </a:lnTo>
                <a:lnTo>
                  <a:pt x="96980" y="148818"/>
                </a:lnTo>
                <a:lnTo>
                  <a:pt x="103706" y="141225"/>
                </a:lnTo>
                <a:lnTo>
                  <a:pt x="112000" y="132352"/>
                </a:lnTo>
                <a:lnTo>
                  <a:pt x="117529" y="124532"/>
                </a:lnTo>
                <a:lnTo>
                  <a:pt x="121215" y="117414"/>
                </a:lnTo>
                <a:lnTo>
                  <a:pt x="123672" y="110763"/>
                </a:lnTo>
                <a:lnTo>
                  <a:pt x="128943" y="98294"/>
                </a:lnTo>
                <a:lnTo>
                  <a:pt x="134460" y="87354"/>
                </a:lnTo>
                <a:lnTo>
                  <a:pt x="142921" y="74888"/>
                </a:lnTo>
                <a:lnTo>
                  <a:pt x="148611" y="64887"/>
                </a:lnTo>
                <a:lnTo>
                  <a:pt x="151774" y="54092"/>
                </a:lnTo>
                <a:lnTo>
                  <a:pt x="152617" y="48546"/>
                </a:lnTo>
                <a:lnTo>
                  <a:pt x="156095" y="39844"/>
                </a:lnTo>
                <a:lnTo>
                  <a:pt x="158356" y="36190"/>
                </a:lnTo>
                <a:lnTo>
                  <a:pt x="159863" y="29944"/>
                </a:lnTo>
                <a:lnTo>
                  <a:pt x="160868" y="21970"/>
                </a:lnTo>
                <a:lnTo>
                  <a:pt x="162480" y="0"/>
                </a:lnTo>
                <a:lnTo>
                  <a:pt x="163565" y="1055"/>
                </a:lnTo>
                <a:lnTo>
                  <a:pt x="167310" y="9847"/>
                </a:lnTo>
                <a:lnTo>
                  <a:pt x="169610" y="20740"/>
                </a:lnTo>
                <a:lnTo>
                  <a:pt x="171585" y="31931"/>
                </a:lnTo>
                <a:lnTo>
                  <a:pt x="175638" y="43255"/>
                </a:lnTo>
                <a:lnTo>
                  <a:pt x="177099" y="51799"/>
                </a:lnTo>
                <a:lnTo>
                  <a:pt x="178073" y="62257"/>
                </a:lnTo>
                <a:lnTo>
                  <a:pt x="179156" y="83721"/>
                </a:lnTo>
                <a:lnTo>
                  <a:pt x="179637" y="99610"/>
                </a:lnTo>
                <a:lnTo>
                  <a:pt x="180718" y="107467"/>
                </a:lnTo>
                <a:lnTo>
                  <a:pt x="182391" y="115562"/>
                </a:lnTo>
                <a:lnTo>
                  <a:pt x="184459" y="123816"/>
                </a:lnTo>
                <a:lnTo>
                  <a:pt x="185838" y="132176"/>
                </a:lnTo>
                <a:lnTo>
                  <a:pt x="186756" y="140608"/>
                </a:lnTo>
                <a:lnTo>
                  <a:pt x="187369" y="149085"/>
                </a:lnTo>
                <a:lnTo>
                  <a:pt x="187778" y="157595"/>
                </a:lnTo>
                <a:lnTo>
                  <a:pt x="188232" y="174671"/>
                </a:lnTo>
                <a:lnTo>
                  <a:pt x="188547" y="218320"/>
                </a:lnTo>
                <a:lnTo>
                  <a:pt x="188563" y="232326"/>
                </a:lnTo>
                <a:lnTo>
                  <a:pt x="187621" y="249284"/>
                </a:lnTo>
                <a:lnTo>
                  <a:pt x="186041" y="268210"/>
                </a:lnTo>
                <a:lnTo>
                  <a:pt x="184034" y="288446"/>
                </a:lnTo>
                <a:lnTo>
                  <a:pt x="181744" y="303843"/>
                </a:lnTo>
                <a:lnTo>
                  <a:pt x="179265" y="316012"/>
                </a:lnTo>
                <a:lnTo>
                  <a:pt x="176659" y="326029"/>
                </a:lnTo>
                <a:lnTo>
                  <a:pt x="174923" y="334613"/>
                </a:lnTo>
                <a:lnTo>
                  <a:pt x="173765" y="342240"/>
                </a:lnTo>
                <a:lnTo>
                  <a:pt x="172994" y="349230"/>
                </a:lnTo>
                <a:lnTo>
                  <a:pt x="171526" y="355795"/>
                </a:lnTo>
                <a:lnTo>
                  <a:pt x="167356" y="368169"/>
                </a:lnTo>
                <a:lnTo>
                  <a:pt x="162328" y="377479"/>
                </a:lnTo>
                <a:lnTo>
                  <a:pt x="159654" y="381295"/>
                </a:lnTo>
                <a:lnTo>
                  <a:pt x="155966" y="384792"/>
                </a:lnTo>
                <a:lnTo>
                  <a:pt x="151602" y="388075"/>
                </a:lnTo>
                <a:lnTo>
                  <a:pt x="146788" y="391217"/>
                </a:lnTo>
                <a:lnTo>
                  <a:pt x="142626" y="393311"/>
                </a:lnTo>
                <a:lnTo>
                  <a:pt x="138899" y="394707"/>
                </a:lnTo>
                <a:lnTo>
                  <a:pt x="135462" y="395638"/>
                </a:lnTo>
                <a:lnTo>
                  <a:pt x="132218" y="397211"/>
                </a:lnTo>
                <a:lnTo>
                  <a:pt x="129103" y="399212"/>
                </a:lnTo>
                <a:lnTo>
                  <a:pt x="126073" y="401499"/>
                </a:lnTo>
                <a:lnTo>
                  <a:pt x="121196" y="403023"/>
                </a:lnTo>
                <a:lnTo>
                  <a:pt x="115087" y="404039"/>
                </a:lnTo>
                <a:lnTo>
                  <a:pt x="108157" y="404717"/>
                </a:lnTo>
                <a:lnTo>
                  <a:pt x="101632" y="405169"/>
                </a:lnTo>
                <a:lnTo>
                  <a:pt x="95378" y="405470"/>
                </a:lnTo>
                <a:lnTo>
                  <a:pt x="80012" y="405894"/>
                </a:lnTo>
                <a:lnTo>
                  <a:pt x="57186" y="406037"/>
                </a:lnTo>
                <a:lnTo>
                  <a:pt x="51459" y="405096"/>
                </a:lnTo>
                <a:lnTo>
                  <a:pt x="46688" y="403517"/>
                </a:lnTo>
                <a:lnTo>
                  <a:pt x="42555" y="401511"/>
                </a:lnTo>
                <a:lnTo>
                  <a:pt x="37895" y="400174"/>
                </a:lnTo>
                <a:lnTo>
                  <a:pt x="32883" y="399282"/>
                </a:lnTo>
                <a:lnTo>
                  <a:pt x="27637" y="398688"/>
                </a:lnTo>
                <a:lnTo>
                  <a:pt x="23187" y="398292"/>
                </a:lnTo>
                <a:lnTo>
                  <a:pt x="19267" y="398028"/>
                </a:lnTo>
                <a:lnTo>
                  <a:pt x="11741" y="397656"/>
                </a:lnTo>
                <a:lnTo>
                  <a:pt x="0" y="3975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290"/>
          <p:cNvSpPr/>
          <p:nvPr/>
        </p:nvSpPr>
        <p:spPr>
          <a:xfrm>
            <a:off x="7589519" y="5169217"/>
            <a:ext cx="248604" cy="42863"/>
          </a:xfrm>
          <a:custGeom>
            <a:avLst/>
            <a:gdLst/>
            <a:ahLst/>
            <a:cxnLst/>
            <a:rect l="0" t="0" r="0" b="0"/>
            <a:pathLst>
              <a:path w="248604" h="42863">
                <a:moveTo>
                  <a:pt x="0" y="0"/>
                </a:moveTo>
                <a:lnTo>
                  <a:pt x="13653" y="0"/>
                </a:lnTo>
                <a:lnTo>
                  <a:pt x="18627" y="953"/>
                </a:lnTo>
                <a:lnTo>
                  <a:pt x="22896" y="2540"/>
                </a:lnTo>
                <a:lnTo>
                  <a:pt x="26695" y="4551"/>
                </a:lnTo>
                <a:lnTo>
                  <a:pt x="30179" y="5891"/>
                </a:lnTo>
                <a:lnTo>
                  <a:pt x="33455" y="6785"/>
                </a:lnTo>
                <a:lnTo>
                  <a:pt x="40587" y="7779"/>
                </a:lnTo>
                <a:lnTo>
                  <a:pt x="45156" y="8043"/>
                </a:lnTo>
                <a:lnTo>
                  <a:pt x="50106" y="8220"/>
                </a:lnTo>
                <a:lnTo>
                  <a:pt x="60075" y="9290"/>
                </a:lnTo>
                <a:lnTo>
                  <a:pt x="88930" y="13019"/>
                </a:lnTo>
                <a:lnTo>
                  <a:pt x="151128" y="22221"/>
                </a:lnTo>
                <a:lnTo>
                  <a:pt x="161713" y="23386"/>
                </a:lnTo>
                <a:lnTo>
                  <a:pt x="170673" y="24164"/>
                </a:lnTo>
                <a:lnTo>
                  <a:pt x="177600" y="25634"/>
                </a:lnTo>
                <a:lnTo>
                  <a:pt x="183170" y="27567"/>
                </a:lnTo>
                <a:lnTo>
                  <a:pt x="187836" y="29808"/>
                </a:lnTo>
                <a:lnTo>
                  <a:pt x="192851" y="31302"/>
                </a:lnTo>
                <a:lnTo>
                  <a:pt x="198101" y="32298"/>
                </a:lnTo>
                <a:lnTo>
                  <a:pt x="203504" y="32962"/>
                </a:lnTo>
                <a:lnTo>
                  <a:pt x="209965" y="34357"/>
                </a:lnTo>
                <a:lnTo>
                  <a:pt x="217130" y="36240"/>
                </a:lnTo>
                <a:lnTo>
                  <a:pt x="224763" y="38448"/>
                </a:lnTo>
                <a:lnTo>
                  <a:pt x="230805" y="39919"/>
                </a:lnTo>
                <a:lnTo>
                  <a:pt x="235785" y="40901"/>
                </a:lnTo>
                <a:lnTo>
                  <a:pt x="248603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91"/>
          <p:cNvSpPr/>
          <p:nvPr/>
        </p:nvSpPr>
        <p:spPr>
          <a:xfrm>
            <a:off x="7589519" y="5323554"/>
            <a:ext cx="240032" cy="25687"/>
          </a:xfrm>
          <a:custGeom>
            <a:avLst/>
            <a:gdLst/>
            <a:ahLst/>
            <a:cxnLst/>
            <a:rect l="0" t="0" r="0" b="0"/>
            <a:pathLst>
              <a:path w="240032" h="25687">
                <a:moveTo>
                  <a:pt x="0" y="25686"/>
                </a:moveTo>
                <a:lnTo>
                  <a:pt x="11932" y="13754"/>
                </a:lnTo>
                <a:lnTo>
                  <a:pt x="15574" y="12016"/>
                </a:lnTo>
                <a:lnTo>
                  <a:pt x="19909" y="10858"/>
                </a:lnTo>
                <a:lnTo>
                  <a:pt x="24703" y="10085"/>
                </a:lnTo>
                <a:lnTo>
                  <a:pt x="30756" y="9570"/>
                </a:lnTo>
                <a:lnTo>
                  <a:pt x="37649" y="9227"/>
                </a:lnTo>
                <a:lnTo>
                  <a:pt x="45102" y="8998"/>
                </a:lnTo>
                <a:lnTo>
                  <a:pt x="52928" y="7893"/>
                </a:lnTo>
                <a:lnTo>
                  <a:pt x="61003" y="6204"/>
                </a:lnTo>
                <a:lnTo>
                  <a:pt x="69244" y="4126"/>
                </a:lnTo>
                <a:lnTo>
                  <a:pt x="79500" y="2740"/>
                </a:lnTo>
                <a:lnTo>
                  <a:pt x="91101" y="1815"/>
                </a:lnTo>
                <a:lnTo>
                  <a:pt x="103596" y="1200"/>
                </a:lnTo>
                <a:lnTo>
                  <a:pt x="142881" y="516"/>
                </a:lnTo>
                <a:lnTo>
                  <a:pt x="222064" y="0"/>
                </a:lnTo>
                <a:lnTo>
                  <a:pt x="226148" y="942"/>
                </a:lnTo>
                <a:lnTo>
                  <a:pt x="229823" y="2522"/>
                </a:lnTo>
                <a:lnTo>
                  <a:pt x="240031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92"/>
          <p:cNvSpPr/>
          <p:nvPr/>
        </p:nvSpPr>
        <p:spPr>
          <a:xfrm>
            <a:off x="8013205" y="5215736"/>
            <a:ext cx="253543" cy="22062"/>
          </a:xfrm>
          <a:custGeom>
            <a:avLst/>
            <a:gdLst/>
            <a:ahLst/>
            <a:cxnLst/>
            <a:rect l="0" t="0" r="0" b="0"/>
            <a:pathLst>
              <a:path w="253543" h="22062">
                <a:moveTo>
                  <a:pt x="4939" y="13489"/>
                </a:moveTo>
                <a:lnTo>
                  <a:pt x="0" y="13489"/>
                </a:lnTo>
                <a:lnTo>
                  <a:pt x="2109" y="13489"/>
                </a:lnTo>
                <a:lnTo>
                  <a:pt x="4957" y="14442"/>
                </a:lnTo>
                <a:lnTo>
                  <a:pt x="8762" y="16029"/>
                </a:lnTo>
                <a:lnTo>
                  <a:pt x="13202" y="18040"/>
                </a:lnTo>
                <a:lnTo>
                  <a:pt x="17116" y="19380"/>
                </a:lnTo>
                <a:lnTo>
                  <a:pt x="20677" y="20274"/>
                </a:lnTo>
                <a:lnTo>
                  <a:pt x="24004" y="20870"/>
                </a:lnTo>
                <a:lnTo>
                  <a:pt x="28127" y="20314"/>
                </a:lnTo>
                <a:lnTo>
                  <a:pt x="32780" y="18991"/>
                </a:lnTo>
                <a:lnTo>
                  <a:pt x="37788" y="17157"/>
                </a:lnTo>
                <a:lnTo>
                  <a:pt x="43030" y="15934"/>
                </a:lnTo>
                <a:lnTo>
                  <a:pt x="48431" y="15119"/>
                </a:lnTo>
                <a:lnTo>
                  <a:pt x="53936" y="14576"/>
                </a:lnTo>
                <a:lnTo>
                  <a:pt x="59512" y="13261"/>
                </a:lnTo>
                <a:lnTo>
                  <a:pt x="65133" y="11432"/>
                </a:lnTo>
                <a:lnTo>
                  <a:pt x="70786" y="9260"/>
                </a:lnTo>
                <a:lnTo>
                  <a:pt x="76460" y="7812"/>
                </a:lnTo>
                <a:lnTo>
                  <a:pt x="82148" y="6847"/>
                </a:lnTo>
                <a:lnTo>
                  <a:pt x="87843" y="6203"/>
                </a:lnTo>
                <a:lnTo>
                  <a:pt x="93546" y="5774"/>
                </a:lnTo>
                <a:lnTo>
                  <a:pt x="99254" y="5488"/>
                </a:lnTo>
                <a:lnTo>
                  <a:pt x="110675" y="5170"/>
                </a:lnTo>
                <a:lnTo>
                  <a:pt x="122099" y="5029"/>
                </a:lnTo>
                <a:lnTo>
                  <a:pt x="128767" y="4039"/>
                </a:lnTo>
                <a:lnTo>
                  <a:pt x="136069" y="2427"/>
                </a:lnTo>
                <a:lnTo>
                  <a:pt x="143794" y="399"/>
                </a:lnTo>
                <a:lnTo>
                  <a:pt x="150849" y="0"/>
                </a:lnTo>
                <a:lnTo>
                  <a:pt x="157457" y="686"/>
                </a:lnTo>
                <a:lnTo>
                  <a:pt x="163768" y="2096"/>
                </a:lnTo>
                <a:lnTo>
                  <a:pt x="169880" y="3036"/>
                </a:lnTo>
                <a:lnTo>
                  <a:pt x="175860" y="3663"/>
                </a:lnTo>
                <a:lnTo>
                  <a:pt x="181752" y="4081"/>
                </a:lnTo>
                <a:lnTo>
                  <a:pt x="187585" y="4359"/>
                </a:lnTo>
                <a:lnTo>
                  <a:pt x="199144" y="4668"/>
                </a:lnTo>
                <a:lnTo>
                  <a:pt x="204894" y="5704"/>
                </a:lnTo>
                <a:lnTo>
                  <a:pt x="210634" y="7346"/>
                </a:lnTo>
                <a:lnTo>
                  <a:pt x="216363" y="9394"/>
                </a:lnTo>
                <a:lnTo>
                  <a:pt x="221137" y="10758"/>
                </a:lnTo>
                <a:lnTo>
                  <a:pt x="225271" y="11669"/>
                </a:lnTo>
                <a:lnTo>
                  <a:pt x="228980" y="12275"/>
                </a:lnTo>
                <a:lnTo>
                  <a:pt x="235641" y="12950"/>
                </a:lnTo>
                <a:lnTo>
                  <a:pt x="243127" y="13382"/>
                </a:lnTo>
                <a:lnTo>
                  <a:pt x="244694" y="14370"/>
                </a:lnTo>
                <a:lnTo>
                  <a:pt x="246691" y="15981"/>
                </a:lnTo>
                <a:lnTo>
                  <a:pt x="253542" y="22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293"/>
          <p:cNvSpPr/>
          <p:nvPr/>
        </p:nvSpPr>
        <p:spPr>
          <a:xfrm>
            <a:off x="8223884" y="5092074"/>
            <a:ext cx="280755" cy="317174"/>
          </a:xfrm>
          <a:custGeom>
            <a:avLst/>
            <a:gdLst/>
            <a:ahLst/>
            <a:cxnLst/>
            <a:rect l="0" t="0" r="0" b="0"/>
            <a:pathLst>
              <a:path w="280755" h="317174">
                <a:moveTo>
                  <a:pt x="111443" y="8563"/>
                </a:moveTo>
                <a:lnTo>
                  <a:pt x="125096" y="4013"/>
                </a:lnTo>
                <a:lnTo>
                  <a:pt x="131022" y="2671"/>
                </a:lnTo>
                <a:lnTo>
                  <a:pt x="136878" y="1778"/>
                </a:lnTo>
                <a:lnTo>
                  <a:pt x="142688" y="1182"/>
                </a:lnTo>
                <a:lnTo>
                  <a:pt x="147513" y="785"/>
                </a:lnTo>
                <a:lnTo>
                  <a:pt x="155415" y="344"/>
                </a:lnTo>
                <a:lnTo>
                  <a:pt x="178870" y="95"/>
                </a:lnTo>
                <a:lnTo>
                  <a:pt x="219425" y="0"/>
                </a:lnTo>
                <a:lnTo>
                  <a:pt x="224389" y="949"/>
                </a:lnTo>
                <a:lnTo>
                  <a:pt x="232444" y="4544"/>
                </a:lnTo>
                <a:lnTo>
                  <a:pt x="239199" y="9317"/>
                </a:lnTo>
                <a:lnTo>
                  <a:pt x="242334" y="11923"/>
                </a:lnTo>
                <a:lnTo>
                  <a:pt x="244423" y="14613"/>
                </a:lnTo>
                <a:lnTo>
                  <a:pt x="246746" y="20142"/>
                </a:lnTo>
                <a:lnTo>
                  <a:pt x="247365" y="25808"/>
                </a:lnTo>
                <a:lnTo>
                  <a:pt x="247777" y="33394"/>
                </a:lnTo>
                <a:lnTo>
                  <a:pt x="248053" y="42262"/>
                </a:lnTo>
                <a:lnTo>
                  <a:pt x="246331" y="51032"/>
                </a:lnTo>
                <a:lnTo>
                  <a:pt x="243279" y="59735"/>
                </a:lnTo>
                <a:lnTo>
                  <a:pt x="239339" y="68395"/>
                </a:lnTo>
                <a:lnTo>
                  <a:pt x="234807" y="76074"/>
                </a:lnTo>
                <a:lnTo>
                  <a:pt x="229881" y="83098"/>
                </a:lnTo>
                <a:lnTo>
                  <a:pt x="224692" y="89685"/>
                </a:lnTo>
                <a:lnTo>
                  <a:pt x="216386" y="99545"/>
                </a:lnTo>
                <a:lnTo>
                  <a:pt x="208567" y="108055"/>
                </a:lnTo>
                <a:lnTo>
                  <a:pt x="198742" y="118186"/>
                </a:lnTo>
                <a:lnTo>
                  <a:pt x="193455" y="122603"/>
                </a:lnTo>
                <a:lnTo>
                  <a:pt x="188025" y="126500"/>
                </a:lnTo>
                <a:lnTo>
                  <a:pt x="182500" y="130050"/>
                </a:lnTo>
                <a:lnTo>
                  <a:pt x="176912" y="133369"/>
                </a:lnTo>
                <a:lnTo>
                  <a:pt x="171282" y="136535"/>
                </a:lnTo>
                <a:lnTo>
                  <a:pt x="165623" y="139598"/>
                </a:lnTo>
                <a:lnTo>
                  <a:pt x="160898" y="141639"/>
                </a:lnTo>
                <a:lnTo>
                  <a:pt x="153108" y="143908"/>
                </a:lnTo>
                <a:lnTo>
                  <a:pt x="148745" y="145465"/>
                </a:lnTo>
                <a:lnTo>
                  <a:pt x="143931" y="147456"/>
                </a:lnTo>
                <a:lnTo>
                  <a:pt x="138817" y="149736"/>
                </a:lnTo>
                <a:lnTo>
                  <a:pt x="130594" y="152269"/>
                </a:lnTo>
                <a:lnTo>
                  <a:pt x="122105" y="153895"/>
                </a:lnTo>
                <a:lnTo>
                  <a:pt x="121408" y="153077"/>
                </a:lnTo>
                <a:lnTo>
                  <a:pt x="120198" y="146879"/>
                </a:lnTo>
                <a:lnTo>
                  <a:pt x="122637" y="143697"/>
                </a:lnTo>
                <a:lnTo>
                  <a:pt x="124621" y="141515"/>
                </a:lnTo>
                <a:lnTo>
                  <a:pt x="131905" y="136551"/>
                </a:lnTo>
                <a:lnTo>
                  <a:pt x="140540" y="132121"/>
                </a:lnTo>
                <a:lnTo>
                  <a:pt x="147553" y="130153"/>
                </a:lnTo>
                <a:lnTo>
                  <a:pt x="151708" y="128675"/>
                </a:lnTo>
                <a:lnTo>
                  <a:pt x="156385" y="126738"/>
                </a:lnTo>
                <a:lnTo>
                  <a:pt x="161407" y="124494"/>
                </a:lnTo>
                <a:lnTo>
                  <a:pt x="166660" y="122998"/>
                </a:lnTo>
                <a:lnTo>
                  <a:pt x="172067" y="122001"/>
                </a:lnTo>
                <a:lnTo>
                  <a:pt x="177576" y="121336"/>
                </a:lnTo>
                <a:lnTo>
                  <a:pt x="185060" y="120892"/>
                </a:lnTo>
                <a:lnTo>
                  <a:pt x="203534" y="120400"/>
                </a:lnTo>
                <a:lnTo>
                  <a:pt x="230804" y="120122"/>
                </a:lnTo>
                <a:lnTo>
                  <a:pt x="237690" y="121036"/>
                </a:lnTo>
                <a:lnTo>
                  <a:pt x="243233" y="122598"/>
                </a:lnTo>
                <a:lnTo>
                  <a:pt x="247880" y="124591"/>
                </a:lnTo>
                <a:lnTo>
                  <a:pt x="252884" y="127825"/>
                </a:lnTo>
                <a:lnTo>
                  <a:pt x="258125" y="131886"/>
                </a:lnTo>
                <a:lnTo>
                  <a:pt x="263523" y="136499"/>
                </a:lnTo>
                <a:lnTo>
                  <a:pt x="268075" y="142431"/>
                </a:lnTo>
                <a:lnTo>
                  <a:pt x="272062" y="149243"/>
                </a:lnTo>
                <a:lnTo>
                  <a:pt x="275673" y="156642"/>
                </a:lnTo>
                <a:lnTo>
                  <a:pt x="278079" y="163480"/>
                </a:lnTo>
                <a:lnTo>
                  <a:pt x="279683" y="169943"/>
                </a:lnTo>
                <a:lnTo>
                  <a:pt x="280754" y="176157"/>
                </a:lnTo>
                <a:lnTo>
                  <a:pt x="280514" y="181252"/>
                </a:lnTo>
                <a:lnTo>
                  <a:pt x="279402" y="185602"/>
                </a:lnTo>
                <a:lnTo>
                  <a:pt x="274674" y="194880"/>
                </a:lnTo>
                <a:lnTo>
                  <a:pt x="270746" y="201354"/>
                </a:lnTo>
                <a:lnTo>
                  <a:pt x="266222" y="208528"/>
                </a:lnTo>
                <a:lnTo>
                  <a:pt x="262254" y="215216"/>
                </a:lnTo>
                <a:lnTo>
                  <a:pt x="258657" y="221579"/>
                </a:lnTo>
                <a:lnTo>
                  <a:pt x="255306" y="227726"/>
                </a:lnTo>
                <a:lnTo>
                  <a:pt x="251166" y="232777"/>
                </a:lnTo>
                <a:lnTo>
                  <a:pt x="246502" y="237096"/>
                </a:lnTo>
                <a:lnTo>
                  <a:pt x="241487" y="240929"/>
                </a:lnTo>
                <a:lnTo>
                  <a:pt x="236239" y="245388"/>
                </a:lnTo>
                <a:lnTo>
                  <a:pt x="230835" y="250267"/>
                </a:lnTo>
                <a:lnTo>
                  <a:pt x="225328" y="255424"/>
                </a:lnTo>
                <a:lnTo>
                  <a:pt x="219751" y="258862"/>
                </a:lnTo>
                <a:lnTo>
                  <a:pt x="214129" y="261154"/>
                </a:lnTo>
                <a:lnTo>
                  <a:pt x="208475" y="262682"/>
                </a:lnTo>
                <a:lnTo>
                  <a:pt x="202801" y="264654"/>
                </a:lnTo>
                <a:lnTo>
                  <a:pt x="197114" y="266920"/>
                </a:lnTo>
                <a:lnTo>
                  <a:pt x="191417" y="269384"/>
                </a:lnTo>
                <a:lnTo>
                  <a:pt x="182856" y="273883"/>
                </a:lnTo>
                <a:lnTo>
                  <a:pt x="160645" y="286503"/>
                </a:lnTo>
                <a:lnTo>
                  <a:pt x="150912" y="291011"/>
                </a:lnTo>
                <a:lnTo>
                  <a:pt x="142518" y="294017"/>
                </a:lnTo>
                <a:lnTo>
                  <a:pt x="135018" y="296021"/>
                </a:lnTo>
                <a:lnTo>
                  <a:pt x="119064" y="300787"/>
                </a:lnTo>
                <a:lnTo>
                  <a:pt x="110808" y="303392"/>
                </a:lnTo>
                <a:lnTo>
                  <a:pt x="97684" y="305128"/>
                </a:lnTo>
                <a:lnTo>
                  <a:pt x="81316" y="306285"/>
                </a:lnTo>
                <a:lnTo>
                  <a:pt x="32150" y="308143"/>
                </a:lnTo>
                <a:lnTo>
                  <a:pt x="13265" y="308510"/>
                </a:lnTo>
                <a:lnTo>
                  <a:pt x="6532" y="308561"/>
                </a:lnTo>
                <a:lnTo>
                  <a:pt x="4354" y="309527"/>
                </a:lnTo>
                <a:lnTo>
                  <a:pt x="2903" y="311123"/>
                </a:lnTo>
                <a:lnTo>
                  <a:pt x="0" y="3171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294"/>
          <p:cNvSpPr/>
          <p:nvPr/>
        </p:nvSpPr>
        <p:spPr>
          <a:xfrm>
            <a:off x="7058030" y="5717857"/>
            <a:ext cx="212754" cy="394277"/>
          </a:xfrm>
          <a:custGeom>
            <a:avLst/>
            <a:gdLst/>
            <a:ahLst/>
            <a:cxnLst/>
            <a:rect l="0" t="0" r="0" b="0"/>
            <a:pathLst>
              <a:path w="212754" h="394277">
                <a:moveTo>
                  <a:pt x="17139" y="0"/>
                </a:moveTo>
                <a:lnTo>
                  <a:pt x="8038" y="0"/>
                </a:lnTo>
                <a:lnTo>
                  <a:pt x="5357" y="953"/>
                </a:lnTo>
                <a:lnTo>
                  <a:pt x="3569" y="2540"/>
                </a:lnTo>
                <a:lnTo>
                  <a:pt x="701" y="7381"/>
                </a:lnTo>
                <a:lnTo>
                  <a:pt x="205" y="12771"/>
                </a:lnTo>
                <a:lnTo>
                  <a:pt x="57" y="24950"/>
                </a:lnTo>
                <a:lnTo>
                  <a:pt x="0" y="54503"/>
                </a:lnTo>
                <a:lnTo>
                  <a:pt x="951" y="60148"/>
                </a:lnTo>
                <a:lnTo>
                  <a:pt x="4547" y="68961"/>
                </a:lnTo>
                <a:lnTo>
                  <a:pt x="6780" y="76052"/>
                </a:lnTo>
                <a:lnTo>
                  <a:pt x="8726" y="83331"/>
                </a:lnTo>
                <a:lnTo>
                  <a:pt x="12765" y="92916"/>
                </a:lnTo>
                <a:lnTo>
                  <a:pt x="15176" y="100044"/>
                </a:lnTo>
                <a:lnTo>
                  <a:pt x="17735" y="108606"/>
                </a:lnTo>
                <a:lnTo>
                  <a:pt x="20395" y="118124"/>
                </a:lnTo>
                <a:lnTo>
                  <a:pt x="25025" y="130184"/>
                </a:lnTo>
                <a:lnTo>
                  <a:pt x="30969" y="143939"/>
                </a:lnTo>
                <a:lnTo>
                  <a:pt x="37789" y="158825"/>
                </a:lnTo>
                <a:lnTo>
                  <a:pt x="44241" y="169701"/>
                </a:lnTo>
                <a:lnTo>
                  <a:pt x="50447" y="177904"/>
                </a:lnTo>
                <a:lnTo>
                  <a:pt x="56490" y="184325"/>
                </a:lnTo>
                <a:lnTo>
                  <a:pt x="61471" y="188606"/>
                </a:lnTo>
                <a:lnTo>
                  <a:pt x="65743" y="191460"/>
                </a:lnTo>
                <a:lnTo>
                  <a:pt x="69545" y="193363"/>
                </a:lnTo>
                <a:lnTo>
                  <a:pt x="73984" y="194631"/>
                </a:lnTo>
                <a:lnTo>
                  <a:pt x="78849" y="195477"/>
                </a:lnTo>
                <a:lnTo>
                  <a:pt x="83996" y="196040"/>
                </a:lnTo>
                <a:lnTo>
                  <a:pt x="88381" y="196416"/>
                </a:lnTo>
                <a:lnTo>
                  <a:pt x="92256" y="196667"/>
                </a:lnTo>
                <a:lnTo>
                  <a:pt x="95792" y="196834"/>
                </a:lnTo>
                <a:lnTo>
                  <a:pt x="100055" y="195040"/>
                </a:lnTo>
                <a:lnTo>
                  <a:pt x="104801" y="191939"/>
                </a:lnTo>
                <a:lnTo>
                  <a:pt x="109871" y="187967"/>
                </a:lnTo>
                <a:lnTo>
                  <a:pt x="115155" y="182461"/>
                </a:lnTo>
                <a:lnTo>
                  <a:pt x="120583" y="175934"/>
                </a:lnTo>
                <a:lnTo>
                  <a:pt x="126107" y="168724"/>
                </a:lnTo>
                <a:lnTo>
                  <a:pt x="142404" y="145474"/>
                </a:lnTo>
                <a:lnTo>
                  <a:pt x="152084" y="131272"/>
                </a:lnTo>
                <a:lnTo>
                  <a:pt x="159490" y="116090"/>
                </a:lnTo>
                <a:lnTo>
                  <a:pt x="165381" y="100254"/>
                </a:lnTo>
                <a:lnTo>
                  <a:pt x="178220" y="58280"/>
                </a:lnTo>
                <a:lnTo>
                  <a:pt x="181676" y="47425"/>
                </a:lnTo>
                <a:lnTo>
                  <a:pt x="183981" y="36380"/>
                </a:lnTo>
                <a:lnTo>
                  <a:pt x="185517" y="25206"/>
                </a:lnTo>
                <a:lnTo>
                  <a:pt x="186541" y="13946"/>
                </a:lnTo>
                <a:lnTo>
                  <a:pt x="187224" y="10250"/>
                </a:lnTo>
                <a:lnTo>
                  <a:pt x="187679" y="11596"/>
                </a:lnTo>
                <a:lnTo>
                  <a:pt x="188185" y="21346"/>
                </a:lnTo>
                <a:lnTo>
                  <a:pt x="188409" y="32030"/>
                </a:lnTo>
                <a:lnTo>
                  <a:pt x="189422" y="38499"/>
                </a:lnTo>
                <a:lnTo>
                  <a:pt x="191050" y="45668"/>
                </a:lnTo>
                <a:lnTo>
                  <a:pt x="193087" y="53306"/>
                </a:lnTo>
                <a:lnTo>
                  <a:pt x="194445" y="60302"/>
                </a:lnTo>
                <a:lnTo>
                  <a:pt x="195351" y="66871"/>
                </a:lnTo>
                <a:lnTo>
                  <a:pt x="195955" y="73156"/>
                </a:lnTo>
                <a:lnTo>
                  <a:pt x="196626" y="85219"/>
                </a:lnTo>
                <a:lnTo>
                  <a:pt x="196804" y="91103"/>
                </a:lnTo>
                <a:lnTo>
                  <a:pt x="199544" y="102721"/>
                </a:lnTo>
                <a:lnTo>
                  <a:pt x="201607" y="108485"/>
                </a:lnTo>
                <a:lnTo>
                  <a:pt x="203935" y="117091"/>
                </a:lnTo>
                <a:lnTo>
                  <a:pt x="206440" y="127591"/>
                </a:lnTo>
                <a:lnTo>
                  <a:pt x="209062" y="139353"/>
                </a:lnTo>
                <a:lnTo>
                  <a:pt x="210811" y="149100"/>
                </a:lnTo>
                <a:lnTo>
                  <a:pt x="211977" y="157502"/>
                </a:lnTo>
                <a:lnTo>
                  <a:pt x="212753" y="165009"/>
                </a:lnTo>
                <a:lnTo>
                  <a:pt x="212319" y="176681"/>
                </a:lnTo>
                <a:lnTo>
                  <a:pt x="211077" y="191130"/>
                </a:lnTo>
                <a:lnTo>
                  <a:pt x="209296" y="207430"/>
                </a:lnTo>
                <a:lnTo>
                  <a:pt x="207156" y="223059"/>
                </a:lnTo>
                <a:lnTo>
                  <a:pt x="200547" y="264953"/>
                </a:lnTo>
                <a:lnTo>
                  <a:pt x="199419" y="274743"/>
                </a:lnTo>
                <a:lnTo>
                  <a:pt x="198666" y="283175"/>
                </a:lnTo>
                <a:lnTo>
                  <a:pt x="197213" y="290701"/>
                </a:lnTo>
                <a:lnTo>
                  <a:pt x="195291" y="297623"/>
                </a:lnTo>
                <a:lnTo>
                  <a:pt x="190615" y="309442"/>
                </a:lnTo>
                <a:lnTo>
                  <a:pt x="185362" y="317869"/>
                </a:lnTo>
                <a:lnTo>
                  <a:pt x="179853" y="327330"/>
                </a:lnTo>
                <a:lnTo>
                  <a:pt x="173276" y="338838"/>
                </a:lnTo>
                <a:lnTo>
                  <a:pt x="164004" y="353477"/>
                </a:lnTo>
                <a:lnTo>
                  <a:pt x="157911" y="360429"/>
                </a:lnTo>
                <a:lnTo>
                  <a:pt x="150993" y="366968"/>
                </a:lnTo>
                <a:lnTo>
                  <a:pt x="143523" y="373233"/>
                </a:lnTo>
                <a:lnTo>
                  <a:pt x="137590" y="378362"/>
                </a:lnTo>
                <a:lnTo>
                  <a:pt x="128458" y="386601"/>
                </a:lnTo>
                <a:lnTo>
                  <a:pt x="123737" y="389179"/>
                </a:lnTo>
                <a:lnTo>
                  <a:pt x="118685" y="390898"/>
                </a:lnTo>
                <a:lnTo>
                  <a:pt x="113411" y="392043"/>
                </a:lnTo>
                <a:lnTo>
                  <a:pt x="107038" y="392807"/>
                </a:lnTo>
                <a:lnTo>
                  <a:pt x="99932" y="393317"/>
                </a:lnTo>
                <a:lnTo>
                  <a:pt x="86321" y="393883"/>
                </a:lnTo>
                <a:lnTo>
                  <a:pt x="73303" y="394201"/>
                </a:lnTo>
                <a:lnTo>
                  <a:pt x="66549" y="394276"/>
                </a:lnTo>
                <a:lnTo>
                  <a:pt x="63414" y="393343"/>
                </a:lnTo>
                <a:lnTo>
                  <a:pt x="57390" y="389767"/>
                </a:lnTo>
                <a:lnTo>
                  <a:pt x="51539" y="385003"/>
                </a:lnTo>
                <a:lnTo>
                  <a:pt x="48646" y="382398"/>
                </a:lnTo>
                <a:lnTo>
                  <a:pt x="46716" y="379709"/>
                </a:lnTo>
                <a:lnTo>
                  <a:pt x="42857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295"/>
          <p:cNvSpPr/>
          <p:nvPr/>
        </p:nvSpPr>
        <p:spPr>
          <a:xfrm>
            <a:off x="7400925" y="5709285"/>
            <a:ext cx="205741" cy="8573"/>
          </a:xfrm>
          <a:custGeom>
            <a:avLst/>
            <a:gdLst/>
            <a:ahLst/>
            <a:cxnLst/>
            <a:rect l="0" t="0" r="0" b="0"/>
            <a:pathLst>
              <a:path w="205741" h="8573">
                <a:moveTo>
                  <a:pt x="0" y="8572"/>
                </a:moveTo>
                <a:lnTo>
                  <a:pt x="37472" y="8572"/>
                </a:lnTo>
                <a:lnTo>
                  <a:pt x="44984" y="7620"/>
                </a:lnTo>
                <a:lnTo>
                  <a:pt x="52849" y="6032"/>
                </a:lnTo>
                <a:lnTo>
                  <a:pt x="60950" y="4022"/>
                </a:lnTo>
                <a:lnTo>
                  <a:pt x="68256" y="2681"/>
                </a:lnTo>
                <a:lnTo>
                  <a:pt x="75031" y="1787"/>
                </a:lnTo>
                <a:lnTo>
                  <a:pt x="81453" y="1191"/>
                </a:lnTo>
                <a:lnTo>
                  <a:pt x="88592" y="794"/>
                </a:lnTo>
                <a:lnTo>
                  <a:pt x="104144" y="35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296"/>
          <p:cNvSpPr/>
          <p:nvPr/>
        </p:nvSpPr>
        <p:spPr>
          <a:xfrm>
            <a:off x="7383780" y="5820727"/>
            <a:ext cx="188596" cy="34291"/>
          </a:xfrm>
          <a:custGeom>
            <a:avLst/>
            <a:gdLst/>
            <a:ahLst/>
            <a:cxnLst/>
            <a:rect l="0" t="0" r="0" b="0"/>
            <a:pathLst>
              <a:path w="188596" h="34291">
                <a:moveTo>
                  <a:pt x="0" y="34290"/>
                </a:moveTo>
                <a:lnTo>
                  <a:pt x="15600" y="34290"/>
                </a:lnTo>
                <a:lnTo>
                  <a:pt x="82597" y="22507"/>
                </a:lnTo>
                <a:lnTo>
                  <a:pt x="94117" y="20720"/>
                </a:lnTo>
                <a:lnTo>
                  <a:pt x="102749" y="19528"/>
                </a:lnTo>
                <a:lnTo>
                  <a:pt x="110409" y="17781"/>
                </a:lnTo>
                <a:lnTo>
                  <a:pt x="117421" y="15664"/>
                </a:lnTo>
                <a:lnTo>
                  <a:pt x="124001" y="13301"/>
                </a:lnTo>
                <a:lnTo>
                  <a:pt x="130292" y="11725"/>
                </a:lnTo>
                <a:lnTo>
                  <a:pt x="136391" y="10674"/>
                </a:lnTo>
                <a:lnTo>
                  <a:pt x="142362" y="9973"/>
                </a:lnTo>
                <a:lnTo>
                  <a:pt x="149201" y="8554"/>
                </a:lnTo>
                <a:lnTo>
                  <a:pt x="156617" y="6656"/>
                </a:lnTo>
                <a:lnTo>
                  <a:pt x="164418" y="4437"/>
                </a:lnTo>
                <a:lnTo>
                  <a:pt x="170572" y="2958"/>
                </a:lnTo>
                <a:lnTo>
                  <a:pt x="175628" y="1972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297"/>
          <p:cNvSpPr/>
          <p:nvPr/>
        </p:nvSpPr>
        <p:spPr>
          <a:xfrm>
            <a:off x="7640955" y="5546536"/>
            <a:ext cx="231414" cy="299910"/>
          </a:xfrm>
          <a:custGeom>
            <a:avLst/>
            <a:gdLst/>
            <a:ahLst/>
            <a:cxnLst/>
            <a:rect l="0" t="0" r="0" b="0"/>
            <a:pathLst>
              <a:path w="231414" h="299910">
                <a:moveTo>
                  <a:pt x="0" y="77024"/>
                </a:moveTo>
                <a:lnTo>
                  <a:pt x="28414" y="48610"/>
                </a:lnTo>
                <a:lnTo>
                  <a:pt x="35135" y="42841"/>
                </a:lnTo>
                <a:lnTo>
                  <a:pt x="41521" y="38042"/>
                </a:lnTo>
                <a:lnTo>
                  <a:pt x="70008" y="18947"/>
                </a:lnTo>
                <a:lnTo>
                  <a:pt x="77152" y="15446"/>
                </a:lnTo>
                <a:lnTo>
                  <a:pt x="83820" y="13112"/>
                </a:lnTo>
                <a:lnTo>
                  <a:pt x="90170" y="11556"/>
                </a:lnTo>
                <a:lnTo>
                  <a:pt x="95355" y="9566"/>
                </a:lnTo>
                <a:lnTo>
                  <a:pt x="99765" y="7287"/>
                </a:lnTo>
                <a:lnTo>
                  <a:pt x="103658" y="4815"/>
                </a:lnTo>
                <a:lnTo>
                  <a:pt x="108158" y="3167"/>
                </a:lnTo>
                <a:lnTo>
                  <a:pt x="113063" y="2069"/>
                </a:lnTo>
                <a:lnTo>
                  <a:pt x="118237" y="1336"/>
                </a:lnTo>
                <a:lnTo>
                  <a:pt x="122640" y="848"/>
                </a:lnTo>
                <a:lnTo>
                  <a:pt x="126527" y="523"/>
                </a:lnTo>
                <a:lnTo>
                  <a:pt x="133386" y="161"/>
                </a:lnTo>
                <a:lnTo>
                  <a:pt x="139611" y="0"/>
                </a:lnTo>
                <a:lnTo>
                  <a:pt x="142604" y="909"/>
                </a:lnTo>
                <a:lnTo>
                  <a:pt x="148470" y="4460"/>
                </a:lnTo>
                <a:lnTo>
                  <a:pt x="154104" y="8609"/>
                </a:lnTo>
                <a:lnTo>
                  <a:pt x="158344" y="12645"/>
                </a:lnTo>
                <a:lnTo>
                  <a:pt x="159855" y="15055"/>
                </a:lnTo>
                <a:lnTo>
                  <a:pt x="161534" y="20272"/>
                </a:lnTo>
                <a:lnTo>
                  <a:pt x="162280" y="28306"/>
                </a:lnTo>
                <a:lnTo>
                  <a:pt x="162479" y="33115"/>
                </a:lnTo>
                <a:lnTo>
                  <a:pt x="160707" y="39179"/>
                </a:lnTo>
                <a:lnTo>
                  <a:pt x="157620" y="46079"/>
                </a:lnTo>
                <a:lnTo>
                  <a:pt x="153658" y="53536"/>
                </a:lnTo>
                <a:lnTo>
                  <a:pt x="149111" y="61365"/>
                </a:lnTo>
                <a:lnTo>
                  <a:pt x="138979" y="77685"/>
                </a:lnTo>
                <a:lnTo>
                  <a:pt x="134563" y="84131"/>
                </a:lnTo>
                <a:lnTo>
                  <a:pt x="130665" y="89382"/>
                </a:lnTo>
                <a:lnTo>
                  <a:pt x="127116" y="93835"/>
                </a:lnTo>
                <a:lnTo>
                  <a:pt x="122843" y="97756"/>
                </a:lnTo>
                <a:lnTo>
                  <a:pt x="118090" y="101323"/>
                </a:lnTo>
                <a:lnTo>
                  <a:pt x="113017" y="104653"/>
                </a:lnTo>
                <a:lnTo>
                  <a:pt x="108682" y="108779"/>
                </a:lnTo>
                <a:lnTo>
                  <a:pt x="104839" y="113434"/>
                </a:lnTo>
                <a:lnTo>
                  <a:pt x="101325" y="118442"/>
                </a:lnTo>
                <a:lnTo>
                  <a:pt x="98030" y="121781"/>
                </a:lnTo>
                <a:lnTo>
                  <a:pt x="94881" y="124007"/>
                </a:lnTo>
                <a:lnTo>
                  <a:pt x="91829" y="125491"/>
                </a:lnTo>
                <a:lnTo>
                  <a:pt x="89794" y="125527"/>
                </a:lnTo>
                <a:lnTo>
                  <a:pt x="88438" y="124600"/>
                </a:lnTo>
                <a:lnTo>
                  <a:pt x="87533" y="123029"/>
                </a:lnTo>
                <a:lnTo>
                  <a:pt x="88835" y="121981"/>
                </a:lnTo>
                <a:lnTo>
                  <a:pt x="95362" y="120818"/>
                </a:lnTo>
                <a:lnTo>
                  <a:pt x="97865" y="119554"/>
                </a:lnTo>
                <a:lnTo>
                  <a:pt x="99533" y="117760"/>
                </a:lnTo>
                <a:lnTo>
                  <a:pt x="100646" y="115611"/>
                </a:lnTo>
                <a:lnTo>
                  <a:pt x="103292" y="114179"/>
                </a:lnTo>
                <a:lnTo>
                  <a:pt x="106961" y="113224"/>
                </a:lnTo>
                <a:lnTo>
                  <a:pt x="111312" y="112587"/>
                </a:lnTo>
                <a:lnTo>
                  <a:pt x="117071" y="111210"/>
                </a:lnTo>
                <a:lnTo>
                  <a:pt x="123767" y="109340"/>
                </a:lnTo>
                <a:lnTo>
                  <a:pt x="131089" y="107140"/>
                </a:lnTo>
                <a:lnTo>
                  <a:pt x="136922" y="105674"/>
                </a:lnTo>
                <a:lnTo>
                  <a:pt x="141764" y="104696"/>
                </a:lnTo>
                <a:lnTo>
                  <a:pt x="145944" y="104045"/>
                </a:lnTo>
                <a:lnTo>
                  <a:pt x="150636" y="103610"/>
                </a:lnTo>
                <a:lnTo>
                  <a:pt x="155669" y="103320"/>
                </a:lnTo>
                <a:lnTo>
                  <a:pt x="166342" y="102999"/>
                </a:lnTo>
                <a:lnTo>
                  <a:pt x="189839" y="102775"/>
                </a:lnTo>
                <a:lnTo>
                  <a:pt x="193234" y="103716"/>
                </a:lnTo>
                <a:lnTo>
                  <a:pt x="199547" y="107302"/>
                </a:lnTo>
                <a:lnTo>
                  <a:pt x="205527" y="112071"/>
                </a:lnTo>
                <a:lnTo>
                  <a:pt x="208455" y="114676"/>
                </a:lnTo>
                <a:lnTo>
                  <a:pt x="211361" y="116412"/>
                </a:lnTo>
                <a:lnTo>
                  <a:pt x="217128" y="118343"/>
                </a:lnTo>
                <a:lnTo>
                  <a:pt x="220000" y="120762"/>
                </a:lnTo>
                <a:lnTo>
                  <a:pt x="225729" y="128530"/>
                </a:lnTo>
                <a:lnTo>
                  <a:pt x="228912" y="135793"/>
                </a:lnTo>
                <a:lnTo>
                  <a:pt x="230326" y="143149"/>
                </a:lnTo>
                <a:lnTo>
                  <a:pt x="230703" y="147777"/>
                </a:lnTo>
                <a:lnTo>
                  <a:pt x="230954" y="152768"/>
                </a:lnTo>
                <a:lnTo>
                  <a:pt x="231234" y="163393"/>
                </a:lnTo>
                <a:lnTo>
                  <a:pt x="231413" y="185736"/>
                </a:lnTo>
                <a:lnTo>
                  <a:pt x="228570" y="192361"/>
                </a:lnTo>
                <a:lnTo>
                  <a:pt x="223818" y="199635"/>
                </a:lnTo>
                <a:lnTo>
                  <a:pt x="217791" y="207343"/>
                </a:lnTo>
                <a:lnTo>
                  <a:pt x="212822" y="213433"/>
                </a:lnTo>
                <a:lnTo>
                  <a:pt x="208556" y="218446"/>
                </a:lnTo>
                <a:lnTo>
                  <a:pt x="204760" y="222740"/>
                </a:lnTo>
                <a:lnTo>
                  <a:pt x="198002" y="230052"/>
                </a:lnTo>
                <a:lnTo>
                  <a:pt x="194866" y="233335"/>
                </a:lnTo>
                <a:lnTo>
                  <a:pt x="188966" y="238381"/>
                </a:lnTo>
                <a:lnTo>
                  <a:pt x="172250" y="251608"/>
                </a:lnTo>
                <a:lnTo>
                  <a:pt x="165315" y="256278"/>
                </a:lnTo>
                <a:lnTo>
                  <a:pt x="159740" y="259392"/>
                </a:lnTo>
                <a:lnTo>
                  <a:pt x="155071" y="261468"/>
                </a:lnTo>
                <a:lnTo>
                  <a:pt x="144803" y="266313"/>
                </a:lnTo>
                <a:lnTo>
                  <a:pt x="122688" y="277186"/>
                </a:lnTo>
                <a:lnTo>
                  <a:pt x="117987" y="279045"/>
                </a:lnTo>
                <a:lnTo>
                  <a:pt x="113901" y="280285"/>
                </a:lnTo>
                <a:lnTo>
                  <a:pt x="110223" y="281111"/>
                </a:lnTo>
                <a:lnTo>
                  <a:pt x="105867" y="282615"/>
                </a:lnTo>
                <a:lnTo>
                  <a:pt x="101058" y="284569"/>
                </a:lnTo>
                <a:lnTo>
                  <a:pt x="95947" y="286825"/>
                </a:lnTo>
                <a:lnTo>
                  <a:pt x="90635" y="288329"/>
                </a:lnTo>
                <a:lnTo>
                  <a:pt x="85188" y="289331"/>
                </a:lnTo>
                <a:lnTo>
                  <a:pt x="79652" y="289999"/>
                </a:lnTo>
                <a:lnTo>
                  <a:pt x="75008" y="290445"/>
                </a:lnTo>
                <a:lnTo>
                  <a:pt x="70961" y="290742"/>
                </a:lnTo>
                <a:lnTo>
                  <a:pt x="67310" y="290940"/>
                </a:lnTo>
                <a:lnTo>
                  <a:pt x="63923" y="292025"/>
                </a:lnTo>
                <a:lnTo>
                  <a:pt x="57620" y="295770"/>
                </a:lnTo>
                <a:lnTo>
                  <a:pt x="53654" y="297149"/>
                </a:lnTo>
                <a:lnTo>
                  <a:pt x="49104" y="298069"/>
                </a:lnTo>
                <a:lnTo>
                  <a:pt x="34289" y="2999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298"/>
          <p:cNvSpPr/>
          <p:nvPr/>
        </p:nvSpPr>
        <p:spPr>
          <a:xfrm>
            <a:off x="6689407" y="5417891"/>
            <a:ext cx="1407138" cy="796904"/>
          </a:xfrm>
          <a:custGeom>
            <a:avLst/>
            <a:gdLst/>
            <a:ahLst/>
            <a:cxnLst/>
            <a:rect l="0" t="0" r="0" b="0"/>
            <a:pathLst>
              <a:path w="1407138" h="796904">
                <a:moveTo>
                  <a:pt x="42862" y="308538"/>
                </a:moveTo>
                <a:lnTo>
                  <a:pt x="42862" y="560575"/>
                </a:lnTo>
                <a:lnTo>
                  <a:pt x="40958" y="583243"/>
                </a:lnTo>
                <a:lnTo>
                  <a:pt x="31079" y="675576"/>
                </a:lnTo>
                <a:lnTo>
                  <a:pt x="29292" y="696106"/>
                </a:lnTo>
                <a:lnTo>
                  <a:pt x="28101" y="712649"/>
                </a:lnTo>
                <a:lnTo>
                  <a:pt x="27307" y="727488"/>
                </a:lnTo>
                <a:lnTo>
                  <a:pt x="26424" y="754136"/>
                </a:lnTo>
                <a:lnTo>
                  <a:pt x="27141" y="762766"/>
                </a:lnTo>
                <a:lnTo>
                  <a:pt x="28571" y="768519"/>
                </a:lnTo>
                <a:lnTo>
                  <a:pt x="30478" y="772355"/>
                </a:lnTo>
                <a:lnTo>
                  <a:pt x="42262" y="786855"/>
                </a:lnTo>
                <a:lnTo>
                  <a:pt x="49898" y="792586"/>
                </a:lnTo>
                <a:lnTo>
                  <a:pt x="53269" y="794115"/>
                </a:lnTo>
                <a:lnTo>
                  <a:pt x="62093" y="795813"/>
                </a:lnTo>
                <a:lnTo>
                  <a:pt x="92381" y="796903"/>
                </a:lnTo>
                <a:lnTo>
                  <a:pt x="133100" y="792541"/>
                </a:lnTo>
                <a:lnTo>
                  <a:pt x="171636" y="783486"/>
                </a:lnTo>
                <a:lnTo>
                  <a:pt x="214336" y="775931"/>
                </a:lnTo>
                <a:lnTo>
                  <a:pt x="292443" y="759915"/>
                </a:lnTo>
                <a:lnTo>
                  <a:pt x="328056" y="755970"/>
                </a:lnTo>
                <a:lnTo>
                  <a:pt x="361385" y="752507"/>
                </a:lnTo>
                <a:lnTo>
                  <a:pt x="397789" y="748745"/>
                </a:lnTo>
                <a:lnTo>
                  <a:pt x="444465" y="745675"/>
                </a:lnTo>
                <a:lnTo>
                  <a:pt x="487100" y="741582"/>
                </a:lnTo>
                <a:lnTo>
                  <a:pt x="521924" y="736587"/>
                </a:lnTo>
                <a:lnTo>
                  <a:pt x="562950" y="730960"/>
                </a:lnTo>
                <a:lnTo>
                  <a:pt x="601775" y="729293"/>
                </a:lnTo>
                <a:lnTo>
                  <a:pt x="671736" y="728684"/>
                </a:lnTo>
                <a:lnTo>
                  <a:pt x="738429" y="728603"/>
                </a:lnTo>
                <a:lnTo>
                  <a:pt x="796138" y="734485"/>
                </a:lnTo>
                <a:lnTo>
                  <a:pt x="862956" y="737322"/>
                </a:lnTo>
                <a:lnTo>
                  <a:pt x="915348" y="741362"/>
                </a:lnTo>
                <a:lnTo>
                  <a:pt x="952604" y="746332"/>
                </a:lnTo>
                <a:lnTo>
                  <a:pt x="1008906" y="757284"/>
                </a:lnTo>
                <a:lnTo>
                  <a:pt x="1042445" y="765474"/>
                </a:lnTo>
                <a:lnTo>
                  <a:pt x="1076719" y="773558"/>
                </a:lnTo>
                <a:lnTo>
                  <a:pt x="1116483" y="779062"/>
                </a:lnTo>
                <a:lnTo>
                  <a:pt x="1156000" y="786433"/>
                </a:lnTo>
                <a:lnTo>
                  <a:pt x="1187704" y="787957"/>
                </a:lnTo>
                <a:lnTo>
                  <a:pt x="1241084" y="788472"/>
                </a:lnTo>
                <a:lnTo>
                  <a:pt x="1258983" y="786002"/>
                </a:lnTo>
                <a:lnTo>
                  <a:pt x="1282786" y="776656"/>
                </a:lnTo>
                <a:lnTo>
                  <a:pt x="1295543" y="768444"/>
                </a:lnTo>
                <a:lnTo>
                  <a:pt x="1305356" y="759979"/>
                </a:lnTo>
                <a:lnTo>
                  <a:pt x="1314295" y="746887"/>
                </a:lnTo>
                <a:lnTo>
                  <a:pt x="1317556" y="736405"/>
                </a:lnTo>
                <a:lnTo>
                  <a:pt x="1319959" y="725396"/>
                </a:lnTo>
                <a:lnTo>
                  <a:pt x="1325713" y="707536"/>
                </a:lnTo>
                <a:lnTo>
                  <a:pt x="1327393" y="692563"/>
                </a:lnTo>
                <a:lnTo>
                  <a:pt x="1330680" y="666224"/>
                </a:lnTo>
                <a:lnTo>
                  <a:pt x="1332890" y="649865"/>
                </a:lnTo>
                <a:lnTo>
                  <a:pt x="1334363" y="635149"/>
                </a:lnTo>
                <a:lnTo>
                  <a:pt x="1335346" y="621529"/>
                </a:lnTo>
                <a:lnTo>
                  <a:pt x="1336001" y="608639"/>
                </a:lnTo>
                <a:lnTo>
                  <a:pt x="1339268" y="584157"/>
                </a:lnTo>
                <a:lnTo>
                  <a:pt x="1341473" y="572294"/>
                </a:lnTo>
                <a:lnTo>
                  <a:pt x="1343895" y="551051"/>
                </a:lnTo>
                <a:lnTo>
                  <a:pt x="1349127" y="491887"/>
                </a:lnTo>
                <a:lnTo>
                  <a:pt x="1352087" y="446542"/>
                </a:lnTo>
                <a:lnTo>
                  <a:pt x="1353402" y="412736"/>
                </a:lnTo>
                <a:lnTo>
                  <a:pt x="1353988" y="381836"/>
                </a:lnTo>
                <a:lnTo>
                  <a:pt x="1355095" y="367881"/>
                </a:lnTo>
                <a:lnTo>
                  <a:pt x="1356787" y="354768"/>
                </a:lnTo>
                <a:lnTo>
                  <a:pt x="1360255" y="330037"/>
                </a:lnTo>
                <a:lnTo>
                  <a:pt x="1361795" y="306346"/>
                </a:lnTo>
                <a:lnTo>
                  <a:pt x="1365063" y="287074"/>
                </a:lnTo>
                <a:lnTo>
                  <a:pt x="1370100" y="262797"/>
                </a:lnTo>
                <a:lnTo>
                  <a:pt x="1376316" y="235182"/>
                </a:lnTo>
                <a:lnTo>
                  <a:pt x="1380458" y="212961"/>
                </a:lnTo>
                <a:lnTo>
                  <a:pt x="1383221" y="194338"/>
                </a:lnTo>
                <a:lnTo>
                  <a:pt x="1385062" y="178113"/>
                </a:lnTo>
                <a:lnTo>
                  <a:pt x="1389648" y="144844"/>
                </a:lnTo>
                <a:lnTo>
                  <a:pt x="1392205" y="127972"/>
                </a:lnTo>
                <a:lnTo>
                  <a:pt x="1395814" y="108151"/>
                </a:lnTo>
                <a:lnTo>
                  <a:pt x="1404905" y="63267"/>
                </a:lnTo>
                <a:lnTo>
                  <a:pt x="1407137" y="46917"/>
                </a:lnTo>
                <a:lnTo>
                  <a:pt x="1407080" y="26210"/>
                </a:lnTo>
                <a:lnTo>
                  <a:pt x="1404778" y="19354"/>
                </a:lnTo>
                <a:lnTo>
                  <a:pt x="1401339" y="13832"/>
                </a:lnTo>
                <a:lnTo>
                  <a:pt x="1397141" y="9197"/>
                </a:lnTo>
                <a:lnTo>
                  <a:pt x="1392437" y="6108"/>
                </a:lnTo>
                <a:lnTo>
                  <a:pt x="1382130" y="2675"/>
                </a:lnTo>
                <a:lnTo>
                  <a:pt x="1353212" y="170"/>
                </a:lnTo>
                <a:lnTo>
                  <a:pt x="1334402" y="0"/>
                </a:lnTo>
                <a:lnTo>
                  <a:pt x="1321412" y="2501"/>
                </a:lnTo>
                <a:lnTo>
                  <a:pt x="1308337" y="5834"/>
                </a:lnTo>
                <a:lnTo>
                  <a:pt x="1269040" y="10514"/>
                </a:lnTo>
                <a:lnTo>
                  <a:pt x="1215960" y="17162"/>
                </a:lnTo>
                <a:lnTo>
                  <a:pt x="1176144" y="23688"/>
                </a:lnTo>
                <a:lnTo>
                  <a:pt x="1140480" y="25260"/>
                </a:lnTo>
                <a:lnTo>
                  <a:pt x="1099076" y="31461"/>
                </a:lnTo>
                <a:lnTo>
                  <a:pt x="1061722" y="34354"/>
                </a:lnTo>
                <a:lnTo>
                  <a:pt x="1024645" y="38406"/>
                </a:lnTo>
                <a:lnTo>
                  <a:pt x="992925" y="43383"/>
                </a:lnTo>
                <a:lnTo>
                  <a:pt x="962318" y="48769"/>
                </a:lnTo>
                <a:lnTo>
                  <a:pt x="893673" y="59062"/>
                </a:lnTo>
                <a:lnTo>
                  <a:pt x="786973" y="77457"/>
                </a:lnTo>
                <a:lnTo>
                  <a:pt x="742831" y="86138"/>
                </a:lnTo>
                <a:lnTo>
                  <a:pt x="710512" y="93172"/>
                </a:lnTo>
                <a:lnTo>
                  <a:pt x="668357" y="102486"/>
                </a:lnTo>
                <a:lnTo>
                  <a:pt x="628244" y="111278"/>
                </a:lnTo>
                <a:lnTo>
                  <a:pt x="488781" y="144495"/>
                </a:lnTo>
                <a:lnTo>
                  <a:pt x="454726" y="149905"/>
                </a:lnTo>
                <a:lnTo>
                  <a:pt x="414134" y="155492"/>
                </a:lnTo>
                <a:lnTo>
                  <a:pt x="377977" y="160639"/>
                </a:lnTo>
                <a:lnTo>
                  <a:pt x="345673" y="164704"/>
                </a:lnTo>
                <a:lnTo>
                  <a:pt x="315464" y="169401"/>
                </a:lnTo>
                <a:lnTo>
                  <a:pt x="284923" y="173333"/>
                </a:lnTo>
                <a:lnTo>
                  <a:pt x="257777" y="177990"/>
                </a:lnTo>
                <a:lnTo>
                  <a:pt x="216396" y="181910"/>
                </a:lnTo>
                <a:lnTo>
                  <a:pt x="179996" y="185584"/>
                </a:lnTo>
                <a:lnTo>
                  <a:pt x="141174" y="187653"/>
                </a:lnTo>
                <a:lnTo>
                  <a:pt x="51482" y="188409"/>
                </a:lnTo>
                <a:lnTo>
                  <a:pt x="34629" y="191013"/>
                </a:lnTo>
                <a:lnTo>
                  <a:pt x="23963" y="195345"/>
                </a:lnTo>
                <a:lnTo>
                  <a:pt x="10788" y="204121"/>
                </a:lnTo>
                <a:lnTo>
                  <a:pt x="10049" y="205590"/>
                </a:lnTo>
                <a:lnTo>
                  <a:pt x="9229" y="209761"/>
                </a:lnTo>
                <a:lnTo>
                  <a:pt x="8057" y="211254"/>
                </a:lnTo>
                <a:lnTo>
                  <a:pt x="6324" y="212250"/>
                </a:lnTo>
                <a:lnTo>
                  <a:pt x="0" y="2228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299"/>
          <p:cNvSpPr/>
          <p:nvPr/>
        </p:nvSpPr>
        <p:spPr>
          <a:xfrm>
            <a:off x="585787" y="4423410"/>
            <a:ext cx="257176" cy="289645"/>
          </a:xfrm>
          <a:custGeom>
            <a:avLst/>
            <a:gdLst/>
            <a:ahLst/>
            <a:cxnLst/>
            <a:rect l="0" t="0" r="0" b="0"/>
            <a:pathLst>
              <a:path w="257176" h="289645">
                <a:moveTo>
                  <a:pt x="0" y="0"/>
                </a:moveTo>
                <a:lnTo>
                  <a:pt x="0" y="28370"/>
                </a:lnTo>
                <a:lnTo>
                  <a:pt x="4762" y="37963"/>
                </a:lnTo>
                <a:lnTo>
                  <a:pt x="12700" y="51979"/>
                </a:lnTo>
                <a:lnTo>
                  <a:pt x="30409" y="82157"/>
                </a:lnTo>
                <a:lnTo>
                  <a:pt x="41455" y="101919"/>
                </a:lnTo>
                <a:lnTo>
                  <a:pt x="46687" y="109856"/>
                </a:lnTo>
                <a:lnTo>
                  <a:pt x="52080" y="117052"/>
                </a:lnTo>
                <a:lnTo>
                  <a:pt x="57580" y="123755"/>
                </a:lnTo>
                <a:lnTo>
                  <a:pt x="63151" y="130128"/>
                </a:lnTo>
                <a:lnTo>
                  <a:pt x="68771" y="136282"/>
                </a:lnTo>
                <a:lnTo>
                  <a:pt x="74422" y="142290"/>
                </a:lnTo>
                <a:lnTo>
                  <a:pt x="82952" y="150105"/>
                </a:lnTo>
                <a:lnTo>
                  <a:pt x="93402" y="159125"/>
                </a:lnTo>
                <a:lnTo>
                  <a:pt x="105130" y="168948"/>
                </a:lnTo>
                <a:lnTo>
                  <a:pt x="114854" y="177402"/>
                </a:lnTo>
                <a:lnTo>
                  <a:pt x="130739" y="191875"/>
                </a:lnTo>
                <a:lnTo>
                  <a:pt x="144149" y="204657"/>
                </a:lnTo>
                <a:lnTo>
                  <a:pt x="172830" y="232937"/>
                </a:lnTo>
                <a:lnTo>
                  <a:pt x="179990" y="239111"/>
                </a:lnTo>
                <a:lnTo>
                  <a:pt x="186669" y="244180"/>
                </a:lnTo>
                <a:lnTo>
                  <a:pt x="193026" y="248511"/>
                </a:lnTo>
                <a:lnTo>
                  <a:pt x="201074" y="253304"/>
                </a:lnTo>
                <a:lnTo>
                  <a:pt x="210249" y="258404"/>
                </a:lnTo>
                <a:lnTo>
                  <a:pt x="220176" y="263710"/>
                </a:lnTo>
                <a:lnTo>
                  <a:pt x="226794" y="268198"/>
                </a:lnTo>
                <a:lnTo>
                  <a:pt x="231206" y="272144"/>
                </a:lnTo>
                <a:lnTo>
                  <a:pt x="234147" y="275727"/>
                </a:lnTo>
                <a:lnTo>
                  <a:pt x="238013" y="279068"/>
                </a:lnTo>
                <a:lnTo>
                  <a:pt x="242495" y="282248"/>
                </a:lnTo>
                <a:lnTo>
                  <a:pt x="254275" y="289644"/>
                </a:lnTo>
                <a:lnTo>
                  <a:pt x="255242" y="289298"/>
                </a:lnTo>
                <a:lnTo>
                  <a:pt x="255886" y="288115"/>
                </a:lnTo>
                <a:lnTo>
                  <a:pt x="257175" y="2828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300"/>
          <p:cNvSpPr/>
          <p:nvPr/>
        </p:nvSpPr>
        <p:spPr>
          <a:xfrm>
            <a:off x="542924" y="4467464"/>
            <a:ext cx="325756" cy="238839"/>
          </a:xfrm>
          <a:custGeom>
            <a:avLst/>
            <a:gdLst/>
            <a:ahLst/>
            <a:cxnLst/>
            <a:rect l="0" t="0" r="0" b="0"/>
            <a:pathLst>
              <a:path w="325756" h="238839">
                <a:moveTo>
                  <a:pt x="325755" y="7381"/>
                </a:moveTo>
                <a:lnTo>
                  <a:pt x="325755" y="2830"/>
                </a:lnTo>
                <a:lnTo>
                  <a:pt x="324803" y="1489"/>
                </a:lnTo>
                <a:lnTo>
                  <a:pt x="323215" y="595"/>
                </a:lnTo>
                <a:lnTo>
                  <a:pt x="321205" y="0"/>
                </a:lnTo>
                <a:lnTo>
                  <a:pt x="318911" y="1507"/>
                </a:lnTo>
                <a:lnTo>
                  <a:pt x="313824" y="8263"/>
                </a:lnTo>
                <a:lnTo>
                  <a:pt x="308387" y="15075"/>
                </a:lnTo>
                <a:lnTo>
                  <a:pt x="305604" y="18225"/>
                </a:lnTo>
                <a:lnTo>
                  <a:pt x="297432" y="24266"/>
                </a:lnTo>
                <a:lnTo>
                  <a:pt x="287450" y="31078"/>
                </a:lnTo>
                <a:lnTo>
                  <a:pt x="282121" y="35561"/>
                </a:lnTo>
                <a:lnTo>
                  <a:pt x="276663" y="40455"/>
                </a:lnTo>
                <a:lnTo>
                  <a:pt x="265405" y="49433"/>
                </a:lnTo>
                <a:lnTo>
                  <a:pt x="232575" y="74648"/>
                </a:lnTo>
                <a:lnTo>
                  <a:pt x="205285" y="94745"/>
                </a:lnTo>
                <a:lnTo>
                  <a:pt x="194007" y="102771"/>
                </a:lnTo>
                <a:lnTo>
                  <a:pt x="184583" y="110027"/>
                </a:lnTo>
                <a:lnTo>
                  <a:pt x="176395" y="116769"/>
                </a:lnTo>
                <a:lnTo>
                  <a:pt x="169032" y="123168"/>
                </a:lnTo>
                <a:lnTo>
                  <a:pt x="161266" y="129340"/>
                </a:lnTo>
                <a:lnTo>
                  <a:pt x="153231" y="135360"/>
                </a:lnTo>
                <a:lnTo>
                  <a:pt x="136683" y="147127"/>
                </a:lnTo>
                <a:lnTo>
                  <a:pt x="119803" y="158708"/>
                </a:lnTo>
                <a:lnTo>
                  <a:pt x="112254" y="163511"/>
                </a:lnTo>
                <a:lnTo>
                  <a:pt x="105316" y="167665"/>
                </a:lnTo>
                <a:lnTo>
                  <a:pt x="98786" y="171387"/>
                </a:lnTo>
                <a:lnTo>
                  <a:pt x="91575" y="174821"/>
                </a:lnTo>
                <a:lnTo>
                  <a:pt x="83910" y="178062"/>
                </a:lnTo>
                <a:lnTo>
                  <a:pt x="75943" y="181176"/>
                </a:lnTo>
                <a:lnTo>
                  <a:pt x="68726" y="185157"/>
                </a:lnTo>
                <a:lnTo>
                  <a:pt x="62010" y="189716"/>
                </a:lnTo>
                <a:lnTo>
                  <a:pt x="55628" y="194660"/>
                </a:lnTo>
                <a:lnTo>
                  <a:pt x="50420" y="198908"/>
                </a:lnTo>
                <a:lnTo>
                  <a:pt x="42094" y="206169"/>
                </a:lnTo>
                <a:lnTo>
                  <a:pt x="35219" y="212571"/>
                </a:lnTo>
                <a:lnTo>
                  <a:pt x="28036" y="218591"/>
                </a:lnTo>
                <a:lnTo>
                  <a:pt x="18493" y="224442"/>
                </a:lnTo>
                <a:lnTo>
                  <a:pt x="10442" y="230217"/>
                </a:lnTo>
                <a:lnTo>
                  <a:pt x="0" y="2388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301"/>
          <p:cNvSpPr/>
          <p:nvPr/>
        </p:nvSpPr>
        <p:spPr>
          <a:xfrm>
            <a:off x="362902" y="4800953"/>
            <a:ext cx="702946" cy="16793"/>
          </a:xfrm>
          <a:custGeom>
            <a:avLst/>
            <a:gdLst/>
            <a:ahLst/>
            <a:cxnLst/>
            <a:rect l="0" t="0" r="0" b="0"/>
            <a:pathLst>
              <a:path w="702946" h="16793">
                <a:moveTo>
                  <a:pt x="0" y="16792"/>
                </a:moveTo>
                <a:lnTo>
                  <a:pt x="9102" y="16792"/>
                </a:lnTo>
                <a:lnTo>
                  <a:pt x="13688" y="15839"/>
                </a:lnTo>
                <a:lnTo>
                  <a:pt x="18650" y="14252"/>
                </a:lnTo>
                <a:lnTo>
                  <a:pt x="23863" y="12241"/>
                </a:lnTo>
                <a:lnTo>
                  <a:pt x="30196" y="10900"/>
                </a:lnTo>
                <a:lnTo>
                  <a:pt x="37276" y="10006"/>
                </a:lnTo>
                <a:lnTo>
                  <a:pt x="44853" y="9411"/>
                </a:lnTo>
                <a:lnTo>
                  <a:pt x="52762" y="9013"/>
                </a:lnTo>
                <a:lnTo>
                  <a:pt x="69170" y="8572"/>
                </a:lnTo>
                <a:lnTo>
                  <a:pt x="131998" y="8250"/>
                </a:lnTo>
                <a:lnTo>
                  <a:pt x="148006" y="7287"/>
                </a:lnTo>
                <a:lnTo>
                  <a:pt x="188653" y="3678"/>
                </a:lnTo>
                <a:lnTo>
                  <a:pt x="212446" y="2334"/>
                </a:lnTo>
                <a:lnTo>
                  <a:pt x="264283" y="841"/>
                </a:lnTo>
                <a:lnTo>
                  <a:pt x="410729" y="0"/>
                </a:lnTo>
                <a:lnTo>
                  <a:pt x="516239" y="2344"/>
                </a:lnTo>
                <a:lnTo>
                  <a:pt x="702945" y="82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302"/>
          <p:cNvSpPr/>
          <p:nvPr/>
        </p:nvSpPr>
        <p:spPr>
          <a:xfrm>
            <a:off x="628649" y="4896089"/>
            <a:ext cx="325756" cy="187286"/>
          </a:xfrm>
          <a:custGeom>
            <a:avLst/>
            <a:gdLst/>
            <a:ahLst/>
            <a:cxnLst/>
            <a:rect l="0" t="0" r="0" b="0"/>
            <a:pathLst>
              <a:path w="325756" h="187286">
                <a:moveTo>
                  <a:pt x="0" y="7381"/>
                </a:moveTo>
                <a:lnTo>
                  <a:pt x="13653" y="2830"/>
                </a:lnTo>
                <a:lnTo>
                  <a:pt x="19580" y="1489"/>
                </a:lnTo>
                <a:lnTo>
                  <a:pt x="25436" y="595"/>
                </a:lnTo>
                <a:lnTo>
                  <a:pt x="31245" y="0"/>
                </a:lnTo>
                <a:lnTo>
                  <a:pt x="41785" y="555"/>
                </a:lnTo>
                <a:lnTo>
                  <a:pt x="55479" y="1878"/>
                </a:lnTo>
                <a:lnTo>
                  <a:pt x="71276" y="3712"/>
                </a:lnTo>
                <a:lnTo>
                  <a:pt x="84665" y="4935"/>
                </a:lnTo>
                <a:lnTo>
                  <a:pt x="96449" y="5750"/>
                </a:lnTo>
                <a:lnTo>
                  <a:pt x="107162" y="6293"/>
                </a:lnTo>
                <a:lnTo>
                  <a:pt x="117161" y="7608"/>
                </a:lnTo>
                <a:lnTo>
                  <a:pt x="126685" y="9437"/>
                </a:lnTo>
                <a:lnTo>
                  <a:pt x="135892" y="11609"/>
                </a:lnTo>
                <a:lnTo>
                  <a:pt x="143935" y="14010"/>
                </a:lnTo>
                <a:lnTo>
                  <a:pt x="151202" y="16563"/>
                </a:lnTo>
                <a:lnTo>
                  <a:pt x="157951" y="19217"/>
                </a:lnTo>
                <a:lnTo>
                  <a:pt x="173071" y="24706"/>
                </a:lnTo>
                <a:lnTo>
                  <a:pt x="181103" y="27504"/>
                </a:lnTo>
                <a:lnTo>
                  <a:pt x="188363" y="30321"/>
                </a:lnTo>
                <a:lnTo>
                  <a:pt x="195108" y="33152"/>
                </a:lnTo>
                <a:lnTo>
                  <a:pt x="201510" y="35992"/>
                </a:lnTo>
                <a:lnTo>
                  <a:pt x="206730" y="39789"/>
                </a:lnTo>
                <a:lnTo>
                  <a:pt x="211163" y="44226"/>
                </a:lnTo>
                <a:lnTo>
                  <a:pt x="215070" y="49089"/>
                </a:lnTo>
                <a:lnTo>
                  <a:pt x="219580" y="53284"/>
                </a:lnTo>
                <a:lnTo>
                  <a:pt x="224492" y="57033"/>
                </a:lnTo>
                <a:lnTo>
                  <a:pt x="229671" y="60485"/>
                </a:lnTo>
                <a:lnTo>
                  <a:pt x="234077" y="63738"/>
                </a:lnTo>
                <a:lnTo>
                  <a:pt x="237966" y="66860"/>
                </a:lnTo>
                <a:lnTo>
                  <a:pt x="241512" y="69893"/>
                </a:lnTo>
                <a:lnTo>
                  <a:pt x="243876" y="73821"/>
                </a:lnTo>
                <a:lnTo>
                  <a:pt x="245451" y="78344"/>
                </a:lnTo>
                <a:lnTo>
                  <a:pt x="246502" y="83265"/>
                </a:lnTo>
                <a:lnTo>
                  <a:pt x="247202" y="87498"/>
                </a:lnTo>
                <a:lnTo>
                  <a:pt x="247669" y="91272"/>
                </a:lnTo>
                <a:lnTo>
                  <a:pt x="247980" y="94741"/>
                </a:lnTo>
                <a:lnTo>
                  <a:pt x="248188" y="98958"/>
                </a:lnTo>
                <a:lnTo>
                  <a:pt x="248418" y="108724"/>
                </a:lnTo>
                <a:lnTo>
                  <a:pt x="247527" y="113995"/>
                </a:lnTo>
                <a:lnTo>
                  <a:pt x="245981" y="119415"/>
                </a:lnTo>
                <a:lnTo>
                  <a:pt x="243998" y="124933"/>
                </a:lnTo>
                <a:lnTo>
                  <a:pt x="242675" y="129563"/>
                </a:lnTo>
                <a:lnTo>
                  <a:pt x="241793" y="133603"/>
                </a:lnTo>
                <a:lnTo>
                  <a:pt x="241206" y="137249"/>
                </a:lnTo>
                <a:lnTo>
                  <a:pt x="238909" y="140632"/>
                </a:lnTo>
                <a:lnTo>
                  <a:pt x="235473" y="143840"/>
                </a:lnTo>
                <a:lnTo>
                  <a:pt x="231277" y="146931"/>
                </a:lnTo>
                <a:lnTo>
                  <a:pt x="227527" y="149944"/>
                </a:lnTo>
                <a:lnTo>
                  <a:pt x="224075" y="152906"/>
                </a:lnTo>
                <a:lnTo>
                  <a:pt x="216747" y="158736"/>
                </a:lnTo>
                <a:lnTo>
                  <a:pt x="207140" y="164502"/>
                </a:lnTo>
                <a:lnTo>
                  <a:pt x="196520" y="170240"/>
                </a:lnTo>
                <a:lnTo>
                  <a:pt x="191021" y="173103"/>
                </a:lnTo>
                <a:lnTo>
                  <a:pt x="185450" y="175013"/>
                </a:lnTo>
                <a:lnTo>
                  <a:pt x="179831" y="176285"/>
                </a:lnTo>
                <a:lnTo>
                  <a:pt x="174180" y="177134"/>
                </a:lnTo>
                <a:lnTo>
                  <a:pt x="168508" y="178652"/>
                </a:lnTo>
                <a:lnTo>
                  <a:pt x="162821" y="180617"/>
                </a:lnTo>
                <a:lnTo>
                  <a:pt x="157125" y="182879"/>
                </a:lnTo>
                <a:lnTo>
                  <a:pt x="151423" y="184387"/>
                </a:lnTo>
                <a:lnTo>
                  <a:pt x="145716" y="185392"/>
                </a:lnTo>
                <a:lnTo>
                  <a:pt x="140007" y="186063"/>
                </a:lnTo>
                <a:lnTo>
                  <a:pt x="134295" y="186510"/>
                </a:lnTo>
                <a:lnTo>
                  <a:pt x="128583" y="186808"/>
                </a:lnTo>
                <a:lnTo>
                  <a:pt x="122870" y="187006"/>
                </a:lnTo>
                <a:lnTo>
                  <a:pt x="92074" y="187285"/>
                </a:lnTo>
                <a:lnTo>
                  <a:pt x="82338" y="186372"/>
                </a:lnTo>
                <a:lnTo>
                  <a:pt x="73942" y="184811"/>
                </a:lnTo>
                <a:lnTo>
                  <a:pt x="66440" y="182818"/>
                </a:lnTo>
                <a:lnTo>
                  <a:pt x="60486" y="181489"/>
                </a:lnTo>
                <a:lnTo>
                  <a:pt x="51330" y="180012"/>
                </a:lnTo>
                <a:lnTo>
                  <a:pt x="45650" y="177713"/>
                </a:lnTo>
                <a:lnTo>
                  <a:pt x="39006" y="174276"/>
                </a:lnTo>
                <a:lnTo>
                  <a:pt x="31719" y="170079"/>
                </a:lnTo>
                <a:lnTo>
                  <a:pt x="25909" y="166329"/>
                </a:lnTo>
                <a:lnTo>
                  <a:pt x="21083" y="162876"/>
                </a:lnTo>
                <a:lnTo>
                  <a:pt x="16913" y="159621"/>
                </a:lnTo>
                <a:lnTo>
                  <a:pt x="13180" y="156499"/>
                </a:lnTo>
                <a:lnTo>
                  <a:pt x="9740" y="153466"/>
                </a:lnTo>
                <a:lnTo>
                  <a:pt x="6493" y="150491"/>
                </a:lnTo>
                <a:lnTo>
                  <a:pt x="4329" y="146602"/>
                </a:lnTo>
                <a:lnTo>
                  <a:pt x="2886" y="142105"/>
                </a:lnTo>
                <a:lnTo>
                  <a:pt x="1924" y="137202"/>
                </a:lnTo>
                <a:lnTo>
                  <a:pt x="2235" y="133933"/>
                </a:lnTo>
                <a:lnTo>
                  <a:pt x="3395" y="131754"/>
                </a:lnTo>
                <a:lnTo>
                  <a:pt x="9579" y="126147"/>
                </a:lnTo>
                <a:lnTo>
                  <a:pt x="12101" y="123706"/>
                </a:lnTo>
                <a:lnTo>
                  <a:pt x="13783" y="121126"/>
                </a:lnTo>
                <a:lnTo>
                  <a:pt x="15651" y="115719"/>
                </a:lnTo>
                <a:lnTo>
                  <a:pt x="19021" y="110141"/>
                </a:lnTo>
                <a:lnTo>
                  <a:pt x="21253" y="107320"/>
                </a:lnTo>
                <a:lnTo>
                  <a:pt x="24647" y="105440"/>
                </a:lnTo>
                <a:lnTo>
                  <a:pt x="33497" y="103350"/>
                </a:lnTo>
                <a:lnTo>
                  <a:pt x="39476" y="102793"/>
                </a:lnTo>
                <a:lnTo>
                  <a:pt x="46320" y="102421"/>
                </a:lnTo>
                <a:lnTo>
                  <a:pt x="64525" y="101898"/>
                </a:lnTo>
                <a:lnTo>
                  <a:pt x="79209" y="101722"/>
                </a:lnTo>
                <a:lnTo>
                  <a:pt x="87909" y="104238"/>
                </a:lnTo>
                <a:lnTo>
                  <a:pt x="92896" y="106242"/>
                </a:lnTo>
                <a:lnTo>
                  <a:pt x="106057" y="111009"/>
                </a:lnTo>
                <a:lnTo>
                  <a:pt x="113568" y="113614"/>
                </a:lnTo>
                <a:lnTo>
                  <a:pt x="120479" y="116303"/>
                </a:lnTo>
                <a:lnTo>
                  <a:pt x="126992" y="119048"/>
                </a:lnTo>
                <a:lnTo>
                  <a:pt x="133239" y="121831"/>
                </a:lnTo>
                <a:lnTo>
                  <a:pt x="145260" y="127462"/>
                </a:lnTo>
                <a:lnTo>
                  <a:pt x="151133" y="130297"/>
                </a:lnTo>
                <a:lnTo>
                  <a:pt x="160198" y="135988"/>
                </a:lnTo>
                <a:lnTo>
                  <a:pt x="163949" y="138838"/>
                </a:lnTo>
                <a:lnTo>
                  <a:pt x="170259" y="141692"/>
                </a:lnTo>
                <a:lnTo>
                  <a:pt x="178276" y="144546"/>
                </a:lnTo>
                <a:lnTo>
                  <a:pt x="212843" y="155655"/>
                </a:lnTo>
                <a:lnTo>
                  <a:pt x="227620" y="160522"/>
                </a:lnTo>
                <a:lnTo>
                  <a:pt x="238425" y="163768"/>
                </a:lnTo>
                <a:lnTo>
                  <a:pt x="246580" y="165931"/>
                </a:lnTo>
                <a:lnTo>
                  <a:pt x="252969" y="167374"/>
                </a:lnTo>
                <a:lnTo>
                  <a:pt x="262609" y="171516"/>
                </a:lnTo>
                <a:lnTo>
                  <a:pt x="266512" y="173954"/>
                </a:lnTo>
                <a:lnTo>
                  <a:pt x="272925" y="175580"/>
                </a:lnTo>
                <a:lnTo>
                  <a:pt x="281010" y="176663"/>
                </a:lnTo>
                <a:lnTo>
                  <a:pt x="325755" y="1788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303"/>
          <p:cNvSpPr/>
          <p:nvPr/>
        </p:nvSpPr>
        <p:spPr>
          <a:xfrm>
            <a:off x="1185862" y="4689157"/>
            <a:ext cx="248603" cy="25719"/>
          </a:xfrm>
          <a:custGeom>
            <a:avLst/>
            <a:gdLst/>
            <a:ahLst/>
            <a:cxnLst/>
            <a:rect l="0" t="0" r="0" b="0"/>
            <a:pathLst>
              <a:path w="248603" h="25719">
                <a:moveTo>
                  <a:pt x="0" y="25718"/>
                </a:moveTo>
                <a:lnTo>
                  <a:pt x="68149" y="25718"/>
                </a:lnTo>
                <a:lnTo>
                  <a:pt x="75913" y="24765"/>
                </a:lnTo>
                <a:lnTo>
                  <a:pt x="82993" y="23178"/>
                </a:lnTo>
                <a:lnTo>
                  <a:pt x="89619" y="21167"/>
                </a:lnTo>
                <a:lnTo>
                  <a:pt x="96893" y="19826"/>
                </a:lnTo>
                <a:lnTo>
                  <a:pt x="104600" y="18932"/>
                </a:lnTo>
                <a:lnTo>
                  <a:pt x="112596" y="18337"/>
                </a:lnTo>
                <a:lnTo>
                  <a:pt x="122689" y="17939"/>
                </a:lnTo>
                <a:lnTo>
                  <a:pt x="158696" y="17380"/>
                </a:lnTo>
                <a:lnTo>
                  <a:pt x="182291" y="17250"/>
                </a:lnTo>
                <a:lnTo>
                  <a:pt x="192013" y="16262"/>
                </a:lnTo>
                <a:lnTo>
                  <a:pt x="200398" y="14652"/>
                </a:lnTo>
                <a:lnTo>
                  <a:pt x="207894" y="12626"/>
                </a:lnTo>
                <a:lnTo>
                  <a:pt x="213843" y="11275"/>
                </a:lnTo>
                <a:lnTo>
                  <a:pt x="218762" y="10374"/>
                </a:lnTo>
                <a:lnTo>
                  <a:pt x="222994" y="9774"/>
                </a:lnTo>
                <a:lnTo>
                  <a:pt x="226767" y="8421"/>
                </a:lnTo>
                <a:lnTo>
                  <a:pt x="230236" y="6567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304"/>
          <p:cNvSpPr/>
          <p:nvPr/>
        </p:nvSpPr>
        <p:spPr>
          <a:xfrm>
            <a:off x="1297307" y="4569142"/>
            <a:ext cx="17143" cy="291466"/>
          </a:xfrm>
          <a:custGeom>
            <a:avLst/>
            <a:gdLst/>
            <a:ahLst/>
            <a:cxnLst/>
            <a:rect l="0" t="0" r="0" b="0"/>
            <a:pathLst>
              <a:path w="17143" h="291466">
                <a:moveTo>
                  <a:pt x="17142" y="0"/>
                </a:moveTo>
                <a:lnTo>
                  <a:pt x="12592" y="4551"/>
                </a:lnTo>
                <a:lnTo>
                  <a:pt x="11251" y="6844"/>
                </a:lnTo>
                <a:lnTo>
                  <a:pt x="10357" y="9325"/>
                </a:lnTo>
                <a:lnTo>
                  <a:pt x="9762" y="11932"/>
                </a:lnTo>
                <a:lnTo>
                  <a:pt x="9364" y="16527"/>
                </a:lnTo>
                <a:lnTo>
                  <a:pt x="9099" y="22448"/>
                </a:lnTo>
                <a:lnTo>
                  <a:pt x="8923" y="29253"/>
                </a:lnTo>
                <a:lnTo>
                  <a:pt x="7853" y="35694"/>
                </a:lnTo>
                <a:lnTo>
                  <a:pt x="6187" y="41894"/>
                </a:lnTo>
                <a:lnTo>
                  <a:pt x="4124" y="47931"/>
                </a:lnTo>
                <a:lnTo>
                  <a:pt x="2748" y="53862"/>
                </a:lnTo>
                <a:lnTo>
                  <a:pt x="1831" y="59721"/>
                </a:lnTo>
                <a:lnTo>
                  <a:pt x="1220" y="65531"/>
                </a:lnTo>
                <a:lnTo>
                  <a:pt x="813" y="71310"/>
                </a:lnTo>
                <a:lnTo>
                  <a:pt x="541" y="77068"/>
                </a:lnTo>
                <a:lnTo>
                  <a:pt x="239" y="89498"/>
                </a:lnTo>
                <a:lnTo>
                  <a:pt x="0" y="173568"/>
                </a:lnTo>
                <a:lnTo>
                  <a:pt x="952" y="183339"/>
                </a:lnTo>
                <a:lnTo>
                  <a:pt x="2539" y="191758"/>
                </a:lnTo>
                <a:lnTo>
                  <a:pt x="4549" y="199277"/>
                </a:lnTo>
                <a:lnTo>
                  <a:pt x="5889" y="205241"/>
                </a:lnTo>
                <a:lnTo>
                  <a:pt x="6783" y="210170"/>
                </a:lnTo>
                <a:lnTo>
                  <a:pt x="7379" y="214408"/>
                </a:lnTo>
                <a:lnTo>
                  <a:pt x="7776" y="219139"/>
                </a:lnTo>
                <a:lnTo>
                  <a:pt x="8040" y="224198"/>
                </a:lnTo>
                <a:lnTo>
                  <a:pt x="8413" y="237879"/>
                </a:lnTo>
                <a:lnTo>
                  <a:pt x="8539" y="251036"/>
                </a:lnTo>
                <a:lnTo>
                  <a:pt x="9502" y="254987"/>
                </a:lnTo>
                <a:lnTo>
                  <a:pt x="11096" y="259526"/>
                </a:lnTo>
                <a:lnTo>
                  <a:pt x="17142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305"/>
          <p:cNvSpPr/>
          <p:nvPr/>
        </p:nvSpPr>
        <p:spPr>
          <a:xfrm>
            <a:off x="1640204" y="4394342"/>
            <a:ext cx="314267" cy="260513"/>
          </a:xfrm>
          <a:custGeom>
            <a:avLst/>
            <a:gdLst/>
            <a:ahLst/>
            <a:cxnLst/>
            <a:rect l="0" t="0" r="0" b="0"/>
            <a:pathLst>
              <a:path w="314267" h="260513">
                <a:moveTo>
                  <a:pt x="0" y="20495"/>
                </a:moveTo>
                <a:lnTo>
                  <a:pt x="9102" y="11394"/>
                </a:lnTo>
                <a:lnTo>
                  <a:pt x="15593" y="7760"/>
                </a:lnTo>
                <a:lnTo>
                  <a:pt x="23731" y="4385"/>
                </a:lnTo>
                <a:lnTo>
                  <a:pt x="32966" y="1182"/>
                </a:lnTo>
                <a:lnTo>
                  <a:pt x="41027" y="0"/>
                </a:lnTo>
                <a:lnTo>
                  <a:pt x="48307" y="164"/>
                </a:lnTo>
                <a:lnTo>
                  <a:pt x="55065" y="1226"/>
                </a:lnTo>
                <a:lnTo>
                  <a:pt x="65285" y="1934"/>
                </a:lnTo>
                <a:lnTo>
                  <a:pt x="77814" y="2406"/>
                </a:lnTo>
                <a:lnTo>
                  <a:pt x="91881" y="2721"/>
                </a:lnTo>
                <a:lnTo>
                  <a:pt x="103164" y="3883"/>
                </a:lnTo>
                <a:lnTo>
                  <a:pt x="112591" y="5610"/>
                </a:lnTo>
                <a:lnTo>
                  <a:pt x="120781" y="7714"/>
                </a:lnTo>
                <a:lnTo>
                  <a:pt x="142581" y="12592"/>
                </a:lnTo>
                <a:lnTo>
                  <a:pt x="155062" y="15227"/>
                </a:lnTo>
                <a:lnTo>
                  <a:pt x="164335" y="17935"/>
                </a:lnTo>
                <a:lnTo>
                  <a:pt x="171469" y="20693"/>
                </a:lnTo>
                <a:lnTo>
                  <a:pt x="177178" y="23485"/>
                </a:lnTo>
                <a:lnTo>
                  <a:pt x="186061" y="26586"/>
                </a:lnTo>
                <a:lnTo>
                  <a:pt x="189763" y="27414"/>
                </a:lnTo>
                <a:lnTo>
                  <a:pt x="196417" y="30873"/>
                </a:lnTo>
                <a:lnTo>
                  <a:pt x="199525" y="33128"/>
                </a:lnTo>
                <a:lnTo>
                  <a:pt x="201597" y="35585"/>
                </a:lnTo>
                <a:lnTo>
                  <a:pt x="202978" y="38175"/>
                </a:lnTo>
                <a:lnTo>
                  <a:pt x="203899" y="40854"/>
                </a:lnTo>
                <a:lnTo>
                  <a:pt x="207462" y="46371"/>
                </a:lnTo>
                <a:lnTo>
                  <a:pt x="209746" y="49175"/>
                </a:lnTo>
                <a:lnTo>
                  <a:pt x="211268" y="51998"/>
                </a:lnTo>
                <a:lnTo>
                  <a:pt x="212960" y="57674"/>
                </a:lnTo>
                <a:lnTo>
                  <a:pt x="212458" y="60521"/>
                </a:lnTo>
                <a:lnTo>
                  <a:pt x="209361" y="66224"/>
                </a:lnTo>
                <a:lnTo>
                  <a:pt x="206249" y="70031"/>
                </a:lnTo>
                <a:lnTo>
                  <a:pt x="202270" y="74475"/>
                </a:lnTo>
                <a:lnTo>
                  <a:pt x="190107" y="87289"/>
                </a:lnTo>
                <a:lnTo>
                  <a:pt x="177464" y="100152"/>
                </a:lnTo>
                <a:lnTo>
                  <a:pt x="173555" y="102175"/>
                </a:lnTo>
                <a:lnTo>
                  <a:pt x="158951" y="105974"/>
                </a:lnTo>
                <a:lnTo>
                  <a:pt x="153592" y="107961"/>
                </a:lnTo>
                <a:lnTo>
                  <a:pt x="148115" y="110238"/>
                </a:lnTo>
                <a:lnTo>
                  <a:pt x="140653" y="112709"/>
                </a:lnTo>
                <a:lnTo>
                  <a:pt x="131869" y="115309"/>
                </a:lnTo>
                <a:lnTo>
                  <a:pt x="122203" y="117994"/>
                </a:lnTo>
                <a:lnTo>
                  <a:pt x="113854" y="120737"/>
                </a:lnTo>
                <a:lnTo>
                  <a:pt x="106382" y="123518"/>
                </a:lnTo>
                <a:lnTo>
                  <a:pt x="99497" y="126325"/>
                </a:lnTo>
                <a:lnTo>
                  <a:pt x="93001" y="128195"/>
                </a:lnTo>
                <a:lnTo>
                  <a:pt x="86766" y="129443"/>
                </a:lnTo>
                <a:lnTo>
                  <a:pt x="80704" y="130274"/>
                </a:lnTo>
                <a:lnTo>
                  <a:pt x="71429" y="131198"/>
                </a:lnTo>
                <a:lnTo>
                  <a:pt x="64131" y="131609"/>
                </a:lnTo>
                <a:lnTo>
                  <a:pt x="54668" y="131840"/>
                </a:lnTo>
                <a:lnTo>
                  <a:pt x="47736" y="131909"/>
                </a:lnTo>
                <a:lnTo>
                  <a:pt x="53726" y="131929"/>
                </a:lnTo>
                <a:lnTo>
                  <a:pt x="68963" y="131934"/>
                </a:lnTo>
                <a:lnTo>
                  <a:pt x="76456" y="132888"/>
                </a:lnTo>
                <a:lnTo>
                  <a:pt x="83356" y="134476"/>
                </a:lnTo>
                <a:lnTo>
                  <a:pt x="89861" y="136488"/>
                </a:lnTo>
                <a:lnTo>
                  <a:pt x="98960" y="138781"/>
                </a:lnTo>
                <a:lnTo>
                  <a:pt x="156836" y="152089"/>
                </a:lnTo>
                <a:lnTo>
                  <a:pt x="167423" y="154896"/>
                </a:lnTo>
                <a:lnTo>
                  <a:pt x="186805" y="160557"/>
                </a:lnTo>
                <a:lnTo>
                  <a:pt x="213783" y="169098"/>
                </a:lnTo>
                <a:lnTo>
                  <a:pt x="239873" y="177662"/>
                </a:lnTo>
                <a:lnTo>
                  <a:pt x="247546" y="181470"/>
                </a:lnTo>
                <a:lnTo>
                  <a:pt x="254566" y="185914"/>
                </a:lnTo>
                <a:lnTo>
                  <a:pt x="261151" y="190782"/>
                </a:lnTo>
                <a:lnTo>
                  <a:pt x="269351" y="195932"/>
                </a:lnTo>
                <a:lnTo>
                  <a:pt x="278627" y="201270"/>
                </a:lnTo>
                <a:lnTo>
                  <a:pt x="288622" y="206734"/>
                </a:lnTo>
                <a:lnTo>
                  <a:pt x="296237" y="212282"/>
                </a:lnTo>
                <a:lnTo>
                  <a:pt x="302267" y="217886"/>
                </a:lnTo>
                <a:lnTo>
                  <a:pt x="307238" y="223526"/>
                </a:lnTo>
                <a:lnTo>
                  <a:pt x="310553" y="228240"/>
                </a:lnTo>
                <a:lnTo>
                  <a:pt x="314236" y="236016"/>
                </a:lnTo>
                <a:lnTo>
                  <a:pt x="314266" y="239423"/>
                </a:lnTo>
                <a:lnTo>
                  <a:pt x="313333" y="242647"/>
                </a:lnTo>
                <a:lnTo>
                  <a:pt x="311759" y="245749"/>
                </a:lnTo>
                <a:lnTo>
                  <a:pt x="304930" y="251736"/>
                </a:lnTo>
                <a:lnTo>
                  <a:pt x="296497" y="256619"/>
                </a:lnTo>
                <a:lnTo>
                  <a:pt x="289574" y="258789"/>
                </a:lnTo>
                <a:lnTo>
                  <a:pt x="280783" y="259753"/>
                </a:lnTo>
                <a:lnTo>
                  <a:pt x="275771" y="260011"/>
                </a:lnTo>
                <a:lnTo>
                  <a:pt x="262583" y="260296"/>
                </a:lnTo>
                <a:lnTo>
                  <a:pt x="203834" y="260512"/>
                </a:lnTo>
                <a:lnTo>
                  <a:pt x="191135" y="259564"/>
                </a:lnTo>
                <a:lnTo>
                  <a:pt x="177906" y="257979"/>
                </a:lnTo>
                <a:lnTo>
                  <a:pt x="164324" y="255971"/>
                </a:lnTo>
                <a:lnTo>
                  <a:pt x="152412" y="253679"/>
                </a:lnTo>
                <a:lnTo>
                  <a:pt x="141613" y="251198"/>
                </a:lnTo>
                <a:lnTo>
                  <a:pt x="131556" y="248592"/>
                </a:lnTo>
                <a:lnTo>
                  <a:pt x="121995" y="246855"/>
                </a:lnTo>
                <a:lnTo>
                  <a:pt x="112762" y="245696"/>
                </a:lnTo>
                <a:lnTo>
                  <a:pt x="77153" y="2433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306"/>
          <p:cNvSpPr/>
          <p:nvPr/>
        </p:nvSpPr>
        <p:spPr>
          <a:xfrm>
            <a:off x="1605914" y="4740592"/>
            <a:ext cx="548641" cy="17146"/>
          </a:xfrm>
          <a:custGeom>
            <a:avLst/>
            <a:gdLst/>
            <a:ahLst/>
            <a:cxnLst/>
            <a:rect l="0" t="0" r="0" b="0"/>
            <a:pathLst>
              <a:path w="548641" h="17146">
                <a:moveTo>
                  <a:pt x="0" y="0"/>
                </a:moveTo>
                <a:lnTo>
                  <a:pt x="85855" y="0"/>
                </a:lnTo>
                <a:lnTo>
                  <a:pt x="109624" y="953"/>
                </a:lnTo>
                <a:lnTo>
                  <a:pt x="129280" y="2540"/>
                </a:lnTo>
                <a:lnTo>
                  <a:pt x="146195" y="4551"/>
                </a:lnTo>
                <a:lnTo>
                  <a:pt x="162233" y="5891"/>
                </a:lnTo>
                <a:lnTo>
                  <a:pt x="177688" y="6785"/>
                </a:lnTo>
                <a:lnTo>
                  <a:pt x="207560" y="7779"/>
                </a:lnTo>
                <a:lnTo>
                  <a:pt x="275348" y="8468"/>
                </a:lnTo>
                <a:lnTo>
                  <a:pt x="322085" y="11066"/>
                </a:lnTo>
                <a:lnTo>
                  <a:pt x="351883" y="13093"/>
                </a:lnTo>
                <a:lnTo>
                  <a:pt x="385084" y="14444"/>
                </a:lnTo>
                <a:lnTo>
                  <a:pt x="501164" y="16611"/>
                </a:lnTo>
                <a:lnTo>
                  <a:pt x="54864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307"/>
          <p:cNvSpPr/>
          <p:nvPr/>
        </p:nvSpPr>
        <p:spPr>
          <a:xfrm>
            <a:off x="1770442" y="4810364"/>
            <a:ext cx="292717" cy="212722"/>
          </a:xfrm>
          <a:custGeom>
            <a:avLst/>
            <a:gdLst/>
            <a:ahLst/>
            <a:cxnLst/>
            <a:rect l="0" t="0" r="0" b="0"/>
            <a:pathLst>
              <a:path w="292717" h="212722">
                <a:moveTo>
                  <a:pt x="32640" y="7381"/>
                </a:moveTo>
                <a:lnTo>
                  <a:pt x="46292" y="2830"/>
                </a:lnTo>
                <a:lnTo>
                  <a:pt x="51267" y="1489"/>
                </a:lnTo>
                <a:lnTo>
                  <a:pt x="59333" y="0"/>
                </a:lnTo>
                <a:lnTo>
                  <a:pt x="64723" y="555"/>
                </a:lnTo>
                <a:lnTo>
                  <a:pt x="71174" y="1878"/>
                </a:lnTo>
                <a:lnTo>
                  <a:pt x="78332" y="3712"/>
                </a:lnTo>
                <a:lnTo>
                  <a:pt x="88819" y="5887"/>
                </a:lnTo>
                <a:lnTo>
                  <a:pt x="115711" y="10845"/>
                </a:lnTo>
                <a:lnTo>
                  <a:pt x="127073" y="12547"/>
                </a:lnTo>
                <a:lnTo>
                  <a:pt x="136553" y="13683"/>
                </a:lnTo>
                <a:lnTo>
                  <a:pt x="144778" y="14439"/>
                </a:lnTo>
                <a:lnTo>
                  <a:pt x="153119" y="15897"/>
                </a:lnTo>
                <a:lnTo>
                  <a:pt x="161536" y="17821"/>
                </a:lnTo>
                <a:lnTo>
                  <a:pt x="170006" y="20056"/>
                </a:lnTo>
                <a:lnTo>
                  <a:pt x="177557" y="22498"/>
                </a:lnTo>
                <a:lnTo>
                  <a:pt x="184497" y="25079"/>
                </a:lnTo>
                <a:lnTo>
                  <a:pt x="191028" y="27752"/>
                </a:lnTo>
                <a:lnTo>
                  <a:pt x="196334" y="30487"/>
                </a:lnTo>
                <a:lnTo>
                  <a:pt x="204771" y="36065"/>
                </a:lnTo>
                <a:lnTo>
                  <a:pt x="209306" y="37934"/>
                </a:lnTo>
                <a:lnTo>
                  <a:pt x="214235" y="39179"/>
                </a:lnTo>
                <a:lnTo>
                  <a:pt x="219426" y="40010"/>
                </a:lnTo>
                <a:lnTo>
                  <a:pt x="227733" y="43473"/>
                </a:lnTo>
                <a:lnTo>
                  <a:pt x="234601" y="48186"/>
                </a:lnTo>
                <a:lnTo>
                  <a:pt x="240828" y="53457"/>
                </a:lnTo>
                <a:lnTo>
                  <a:pt x="242869" y="56195"/>
                </a:lnTo>
                <a:lnTo>
                  <a:pt x="245138" y="61778"/>
                </a:lnTo>
                <a:lnTo>
                  <a:pt x="244790" y="64601"/>
                </a:lnTo>
                <a:lnTo>
                  <a:pt x="243606" y="67435"/>
                </a:lnTo>
                <a:lnTo>
                  <a:pt x="239750" y="73124"/>
                </a:lnTo>
                <a:lnTo>
                  <a:pt x="234861" y="78827"/>
                </a:lnTo>
                <a:lnTo>
                  <a:pt x="233177" y="81682"/>
                </a:lnTo>
                <a:lnTo>
                  <a:pt x="231305" y="87394"/>
                </a:lnTo>
                <a:lnTo>
                  <a:pt x="228901" y="89298"/>
                </a:lnTo>
                <a:lnTo>
                  <a:pt x="225393" y="90567"/>
                </a:lnTo>
                <a:lnTo>
                  <a:pt x="221150" y="91413"/>
                </a:lnTo>
                <a:lnTo>
                  <a:pt x="213895" y="94893"/>
                </a:lnTo>
                <a:lnTo>
                  <a:pt x="210626" y="97155"/>
                </a:lnTo>
                <a:lnTo>
                  <a:pt x="201915" y="99668"/>
                </a:lnTo>
                <a:lnTo>
                  <a:pt x="196925" y="100338"/>
                </a:lnTo>
                <a:lnTo>
                  <a:pt x="188841" y="101083"/>
                </a:lnTo>
                <a:lnTo>
                  <a:pt x="185351" y="101281"/>
                </a:lnTo>
                <a:lnTo>
                  <a:pt x="148584" y="101560"/>
                </a:lnTo>
                <a:lnTo>
                  <a:pt x="134701" y="100647"/>
                </a:lnTo>
                <a:lnTo>
                  <a:pt x="121636" y="99086"/>
                </a:lnTo>
                <a:lnTo>
                  <a:pt x="109116" y="97093"/>
                </a:lnTo>
                <a:lnTo>
                  <a:pt x="102674" y="96716"/>
                </a:lnTo>
                <a:lnTo>
                  <a:pt x="100284" y="97417"/>
                </a:lnTo>
                <a:lnTo>
                  <a:pt x="100596" y="98837"/>
                </a:lnTo>
                <a:lnTo>
                  <a:pt x="105567" y="101690"/>
                </a:lnTo>
                <a:lnTo>
                  <a:pt x="113643" y="105496"/>
                </a:lnTo>
                <a:lnTo>
                  <a:pt x="123789" y="109938"/>
                </a:lnTo>
                <a:lnTo>
                  <a:pt x="133411" y="112900"/>
                </a:lnTo>
                <a:lnTo>
                  <a:pt x="142683" y="114874"/>
                </a:lnTo>
                <a:lnTo>
                  <a:pt x="151722" y="116190"/>
                </a:lnTo>
                <a:lnTo>
                  <a:pt x="160606" y="118973"/>
                </a:lnTo>
                <a:lnTo>
                  <a:pt x="169385" y="122733"/>
                </a:lnTo>
                <a:lnTo>
                  <a:pt x="178096" y="127145"/>
                </a:lnTo>
                <a:lnTo>
                  <a:pt x="187713" y="131038"/>
                </a:lnTo>
                <a:lnTo>
                  <a:pt x="197935" y="134587"/>
                </a:lnTo>
                <a:lnTo>
                  <a:pt x="208559" y="137904"/>
                </a:lnTo>
                <a:lnTo>
                  <a:pt x="217547" y="141069"/>
                </a:lnTo>
                <a:lnTo>
                  <a:pt x="225444" y="144132"/>
                </a:lnTo>
                <a:lnTo>
                  <a:pt x="232613" y="147125"/>
                </a:lnTo>
                <a:lnTo>
                  <a:pt x="239298" y="150074"/>
                </a:lnTo>
                <a:lnTo>
                  <a:pt x="251806" y="155890"/>
                </a:lnTo>
                <a:lnTo>
                  <a:pt x="256855" y="158774"/>
                </a:lnTo>
                <a:lnTo>
                  <a:pt x="265006" y="164519"/>
                </a:lnTo>
                <a:lnTo>
                  <a:pt x="269466" y="168337"/>
                </a:lnTo>
                <a:lnTo>
                  <a:pt x="274344" y="172788"/>
                </a:lnTo>
                <a:lnTo>
                  <a:pt x="287771" y="185613"/>
                </a:lnTo>
                <a:lnTo>
                  <a:pt x="291310" y="189067"/>
                </a:lnTo>
                <a:lnTo>
                  <a:pt x="292716" y="192322"/>
                </a:lnTo>
                <a:lnTo>
                  <a:pt x="292702" y="195445"/>
                </a:lnTo>
                <a:lnTo>
                  <a:pt x="291740" y="198479"/>
                </a:lnTo>
                <a:lnTo>
                  <a:pt x="290145" y="200503"/>
                </a:lnTo>
                <a:lnTo>
                  <a:pt x="288130" y="201851"/>
                </a:lnTo>
                <a:lnTo>
                  <a:pt x="281446" y="204302"/>
                </a:lnTo>
                <a:lnTo>
                  <a:pt x="268951" y="208566"/>
                </a:lnTo>
                <a:lnTo>
                  <a:pt x="260665" y="210084"/>
                </a:lnTo>
                <a:lnTo>
                  <a:pt x="251332" y="211096"/>
                </a:lnTo>
                <a:lnTo>
                  <a:pt x="241299" y="211771"/>
                </a:lnTo>
                <a:lnTo>
                  <a:pt x="231754" y="212221"/>
                </a:lnTo>
                <a:lnTo>
                  <a:pt x="213527" y="212721"/>
                </a:lnTo>
                <a:lnTo>
                  <a:pt x="201809" y="211901"/>
                </a:lnTo>
                <a:lnTo>
                  <a:pt x="188282" y="210403"/>
                </a:lnTo>
                <a:lnTo>
                  <a:pt x="120957" y="201154"/>
                </a:lnTo>
                <a:lnTo>
                  <a:pt x="105806" y="198476"/>
                </a:lnTo>
                <a:lnTo>
                  <a:pt x="92847" y="195737"/>
                </a:lnTo>
                <a:lnTo>
                  <a:pt x="81350" y="192959"/>
                </a:lnTo>
                <a:lnTo>
                  <a:pt x="70829" y="190155"/>
                </a:lnTo>
                <a:lnTo>
                  <a:pt x="51518" y="184499"/>
                </a:lnTo>
                <a:lnTo>
                  <a:pt x="43320" y="181656"/>
                </a:lnTo>
                <a:lnTo>
                  <a:pt x="35950" y="178810"/>
                </a:lnTo>
                <a:lnTo>
                  <a:pt x="19535" y="171948"/>
                </a:lnTo>
                <a:lnTo>
                  <a:pt x="12141" y="166208"/>
                </a:lnTo>
                <a:lnTo>
                  <a:pt x="9449" y="164700"/>
                </a:lnTo>
                <a:lnTo>
                  <a:pt x="3918" y="163026"/>
                </a:lnTo>
                <a:lnTo>
                  <a:pt x="2062" y="161627"/>
                </a:lnTo>
                <a:lnTo>
                  <a:pt x="825" y="159741"/>
                </a:lnTo>
                <a:lnTo>
                  <a:pt x="0" y="157532"/>
                </a:lnTo>
                <a:lnTo>
                  <a:pt x="402" y="156059"/>
                </a:lnTo>
                <a:lnTo>
                  <a:pt x="1623" y="155077"/>
                </a:lnTo>
                <a:lnTo>
                  <a:pt x="3390" y="154423"/>
                </a:lnTo>
                <a:lnTo>
                  <a:pt x="7892" y="151155"/>
                </a:lnTo>
                <a:lnTo>
                  <a:pt x="15495" y="1445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308"/>
          <p:cNvSpPr/>
          <p:nvPr/>
        </p:nvSpPr>
        <p:spPr>
          <a:xfrm>
            <a:off x="2394584" y="4697834"/>
            <a:ext cx="282894" cy="25614"/>
          </a:xfrm>
          <a:custGeom>
            <a:avLst/>
            <a:gdLst/>
            <a:ahLst/>
            <a:cxnLst/>
            <a:rect l="0" t="0" r="0" b="0"/>
            <a:pathLst>
              <a:path w="282894" h="25614">
                <a:moveTo>
                  <a:pt x="0" y="8468"/>
                </a:moveTo>
                <a:lnTo>
                  <a:pt x="18204" y="3918"/>
                </a:lnTo>
                <a:lnTo>
                  <a:pt x="24518" y="2577"/>
                </a:lnTo>
                <a:lnTo>
                  <a:pt x="29681" y="1683"/>
                </a:lnTo>
                <a:lnTo>
                  <a:pt x="34075" y="1087"/>
                </a:lnTo>
                <a:lnTo>
                  <a:pt x="43672" y="690"/>
                </a:lnTo>
                <a:lnTo>
                  <a:pt x="96821" y="52"/>
                </a:lnTo>
                <a:lnTo>
                  <a:pt x="107410" y="0"/>
                </a:lnTo>
                <a:lnTo>
                  <a:pt x="120184" y="918"/>
                </a:lnTo>
                <a:lnTo>
                  <a:pt x="134416" y="2482"/>
                </a:lnTo>
                <a:lnTo>
                  <a:pt x="165468" y="6760"/>
                </a:lnTo>
                <a:lnTo>
                  <a:pt x="198319" y="11837"/>
                </a:lnTo>
                <a:lnTo>
                  <a:pt x="213176" y="13571"/>
                </a:lnTo>
                <a:lnTo>
                  <a:pt x="226890" y="14728"/>
                </a:lnTo>
                <a:lnTo>
                  <a:pt x="256774" y="16355"/>
                </a:lnTo>
                <a:lnTo>
                  <a:pt x="262623" y="16584"/>
                </a:lnTo>
                <a:lnTo>
                  <a:pt x="267475" y="17689"/>
                </a:lnTo>
                <a:lnTo>
                  <a:pt x="271662" y="19378"/>
                </a:lnTo>
                <a:lnTo>
                  <a:pt x="282893" y="256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309"/>
          <p:cNvSpPr/>
          <p:nvPr/>
        </p:nvSpPr>
        <p:spPr>
          <a:xfrm>
            <a:off x="2351722" y="4774882"/>
            <a:ext cx="291466" cy="25581"/>
          </a:xfrm>
          <a:custGeom>
            <a:avLst/>
            <a:gdLst/>
            <a:ahLst/>
            <a:cxnLst/>
            <a:rect l="0" t="0" r="0" b="0"/>
            <a:pathLst>
              <a:path w="291466" h="25581">
                <a:moveTo>
                  <a:pt x="0" y="0"/>
                </a:moveTo>
                <a:lnTo>
                  <a:pt x="13653" y="4551"/>
                </a:lnTo>
                <a:lnTo>
                  <a:pt x="19579" y="5892"/>
                </a:lnTo>
                <a:lnTo>
                  <a:pt x="25435" y="6785"/>
                </a:lnTo>
                <a:lnTo>
                  <a:pt x="31244" y="7381"/>
                </a:lnTo>
                <a:lnTo>
                  <a:pt x="52939" y="10583"/>
                </a:lnTo>
                <a:lnTo>
                  <a:pt x="113433" y="20400"/>
                </a:lnTo>
                <a:lnTo>
                  <a:pt x="126105" y="22172"/>
                </a:lnTo>
                <a:lnTo>
                  <a:pt x="136457" y="23354"/>
                </a:lnTo>
                <a:lnTo>
                  <a:pt x="145264" y="24142"/>
                </a:lnTo>
                <a:lnTo>
                  <a:pt x="155898" y="24667"/>
                </a:lnTo>
                <a:lnTo>
                  <a:pt x="180413" y="25251"/>
                </a:lnTo>
                <a:lnTo>
                  <a:pt x="225541" y="25580"/>
                </a:lnTo>
                <a:lnTo>
                  <a:pt x="238943" y="24673"/>
                </a:lnTo>
                <a:lnTo>
                  <a:pt x="250735" y="23116"/>
                </a:lnTo>
                <a:lnTo>
                  <a:pt x="261454" y="21126"/>
                </a:lnTo>
                <a:lnTo>
                  <a:pt x="269553" y="19799"/>
                </a:lnTo>
                <a:lnTo>
                  <a:pt x="275905" y="18915"/>
                </a:lnTo>
                <a:lnTo>
                  <a:pt x="29146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310"/>
          <p:cNvSpPr/>
          <p:nvPr/>
        </p:nvSpPr>
        <p:spPr>
          <a:xfrm>
            <a:off x="2763202" y="4527122"/>
            <a:ext cx="351474" cy="256333"/>
          </a:xfrm>
          <a:custGeom>
            <a:avLst/>
            <a:gdLst/>
            <a:ahLst/>
            <a:cxnLst/>
            <a:rect l="0" t="0" r="0" b="0"/>
            <a:pathLst>
              <a:path w="351474" h="256333">
                <a:moveTo>
                  <a:pt x="0" y="33448"/>
                </a:moveTo>
                <a:lnTo>
                  <a:pt x="49404" y="8746"/>
                </a:lnTo>
                <a:lnTo>
                  <a:pt x="57701" y="5550"/>
                </a:lnTo>
                <a:lnTo>
                  <a:pt x="65137" y="3419"/>
                </a:lnTo>
                <a:lnTo>
                  <a:pt x="72000" y="1998"/>
                </a:lnTo>
                <a:lnTo>
                  <a:pt x="78480" y="1051"/>
                </a:lnTo>
                <a:lnTo>
                  <a:pt x="84705" y="420"/>
                </a:lnTo>
                <a:lnTo>
                  <a:pt x="90760" y="0"/>
                </a:lnTo>
                <a:lnTo>
                  <a:pt x="97654" y="671"/>
                </a:lnTo>
                <a:lnTo>
                  <a:pt x="105108" y="2072"/>
                </a:lnTo>
                <a:lnTo>
                  <a:pt x="112934" y="3958"/>
                </a:lnTo>
                <a:lnTo>
                  <a:pt x="146704" y="11164"/>
                </a:lnTo>
                <a:lnTo>
                  <a:pt x="156857" y="12876"/>
                </a:lnTo>
                <a:lnTo>
                  <a:pt x="165532" y="14019"/>
                </a:lnTo>
                <a:lnTo>
                  <a:pt x="173219" y="14780"/>
                </a:lnTo>
                <a:lnTo>
                  <a:pt x="181202" y="17193"/>
                </a:lnTo>
                <a:lnTo>
                  <a:pt x="189381" y="20706"/>
                </a:lnTo>
                <a:lnTo>
                  <a:pt x="197692" y="24953"/>
                </a:lnTo>
                <a:lnTo>
                  <a:pt x="204184" y="28737"/>
                </a:lnTo>
                <a:lnTo>
                  <a:pt x="213939" y="35481"/>
                </a:lnTo>
                <a:lnTo>
                  <a:pt x="222070" y="41681"/>
                </a:lnTo>
                <a:lnTo>
                  <a:pt x="226650" y="45997"/>
                </a:lnTo>
                <a:lnTo>
                  <a:pt x="227300" y="48482"/>
                </a:lnTo>
                <a:lnTo>
                  <a:pt x="226781" y="51090"/>
                </a:lnTo>
                <a:lnTo>
                  <a:pt x="224616" y="56529"/>
                </a:lnTo>
                <a:lnTo>
                  <a:pt x="223655" y="62121"/>
                </a:lnTo>
                <a:lnTo>
                  <a:pt x="223398" y="65898"/>
                </a:lnTo>
                <a:lnTo>
                  <a:pt x="223227" y="70321"/>
                </a:lnTo>
                <a:lnTo>
                  <a:pt x="223113" y="75175"/>
                </a:lnTo>
                <a:lnTo>
                  <a:pt x="221132" y="79364"/>
                </a:lnTo>
                <a:lnTo>
                  <a:pt x="217906" y="83108"/>
                </a:lnTo>
                <a:lnTo>
                  <a:pt x="210195" y="89809"/>
                </a:lnTo>
                <a:lnTo>
                  <a:pt x="203592" y="95962"/>
                </a:lnTo>
                <a:lnTo>
                  <a:pt x="194943" y="101872"/>
                </a:lnTo>
                <a:lnTo>
                  <a:pt x="160216" y="122529"/>
                </a:lnTo>
                <a:lnTo>
                  <a:pt x="148720" y="129982"/>
                </a:lnTo>
                <a:lnTo>
                  <a:pt x="137247" y="137809"/>
                </a:lnTo>
                <a:lnTo>
                  <a:pt x="125788" y="145885"/>
                </a:lnTo>
                <a:lnTo>
                  <a:pt x="113386" y="154125"/>
                </a:lnTo>
                <a:lnTo>
                  <a:pt x="86906" y="170902"/>
                </a:lnTo>
                <a:lnTo>
                  <a:pt x="76988" y="177471"/>
                </a:lnTo>
                <a:lnTo>
                  <a:pt x="69423" y="182804"/>
                </a:lnTo>
                <a:lnTo>
                  <a:pt x="63427" y="187311"/>
                </a:lnTo>
                <a:lnTo>
                  <a:pt x="57525" y="191268"/>
                </a:lnTo>
                <a:lnTo>
                  <a:pt x="51685" y="194859"/>
                </a:lnTo>
                <a:lnTo>
                  <a:pt x="41069" y="201388"/>
                </a:lnTo>
                <a:lnTo>
                  <a:pt x="33175" y="207466"/>
                </a:lnTo>
                <a:lnTo>
                  <a:pt x="26492" y="210801"/>
                </a:lnTo>
                <a:lnTo>
                  <a:pt x="23376" y="211691"/>
                </a:lnTo>
                <a:lnTo>
                  <a:pt x="17375" y="215219"/>
                </a:lnTo>
                <a:lnTo>
                  <a:pt x="14440" y="217494"/>
                </a:lnTo>
                <a:lnTo>
                  <a:pt x="12485" y="219963"/>
                </a:lnTo>
                <a:lnTo>
                  <a:pt x="11180" y="222561"/>
                </a:lnTo>
                <a:lnTo>
                  <a:pt x="9732" y="227988"/>
                </a:lnTo>
                <a:lnTo>
                  <a:pt x="8916" y="235446"/>
                </a:lnTo>
                <a:lnTo>
                  <a:pt x="8725" y="237525"/>
                </a:lnTo>
                <a:lnTo>
                  <a:pt x="16260" y="240988"/>
                </a:lnTo>
                <a:lnTo>
                  <a:pt x="22270" y="243246"/>
                </a:lnTo>
                <a:lnTo>
                  <a:pt x="28182" y="244751"/>
                </a:lnTo>
                <a:lnTo>
                  <a:pt x="34028" y="245754"/>
                </a:lnTo>
                <a:lnTo>
                  <a:pt x="39830" y="246423"/>
                </a:lnTo>
                <a:lnTo>
                  <a:pt x="48461" y="247821"/>
                </a:lnTo>
                <a:lnTo>
                  <a:pt x="70751" y="251914"/>
                </a:lnTo>
                <a:lnTo>
                  <a:pt x="81457" y="253387"/>
                </a:lnTo>
                <a:lnTo>
                  <a:pt x="91452" y="254369"/>
                </a:lnTo>
                <a:lnTo>
                  <a:pt x="100973" y="255024"/>
                </a:lnTo>
                <a:lnTo>
                  <a:pt x="139492" y="255751"/>
                </a:lnTo>
                <a:lnTo>
                  <a:pt x="351473" y="2563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311"/>
          <p:cNvSpPr/>
          <p:nvPr/>
        </p:nvSpPr>
        <p:spPr>
          <a:xfrm>
            <a:off x="602932" y="5169217"/>
            <a:ext cx="231458" cy="197169"/>
          </a:xfrm>
          <a:custGeom>
            <a:avLst/>
            <a:gdLst/>
            <a:ahLst/>
            <a:cxnLst/>
            <a:rect l="0" t="0" r="0" b="0"/>
            <a:pathLst>
              <a:path w="231458" h="197169">
                <a:moveTo>
                  <a:pt x="0" y="0"/>
                </a:moveTo>
                <a:lnTo>
                  <a:pt x="13652" y="18203"/>
                </a:lnTo>
                <a:lnTo>
                  <a:pt x="28152" y="32138"/>
                </a:lnTo>
                <a:lnTo>
                  <a:pt x="48295" y="50000"/>
                </a:lnTo>
                <a:lnTo>
                  <a:pt x="126705" y="116098"/>
                </a:lnTo>
                <a:lnTo>
                  <a:pt x="231457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312"/>
          <p:cNvSpPr/>
          <p:nvPr/>
        </p:nvSpPr>
        <p:spPr>
          <a:xfrm>
            <a:off x="611504" y="5161836"/>
            <a:ext cx="188596" cy="170260"/>
          </a:xfrm>
          <a:custGeom>
            <a:avLst/>
            <a:gdLst/>
            <a:ahLst/>
            <a:cxnLst/>
            <a:rect l="0" t="0" r="0" b="0"/>
            <a:pathLst>
              <a:path w="188596" h="170260">
                <a:moveTo>
                  <a:pt x="188595" y="7381"/>
                </a:moveTo>
                <a:lnTo>
                  <a:pt x="181215" y="0"/>
                </a:lnTo>
                <a:lnTo>
                  <a:pt x="179865" y="556"/>
                </a:lnTo>
                <a:lnTo>
                  <a:pt x="175825" y="3713"/>
                </a:lnTo>
                <a:lnTo>
                  <a:pt x="174367" y="5888"/>
                </a:lnTo>
                <a:lnTo>
                  <a:pt x="172747" y="10845"/>
                </a:lnTo>
                <a:lnTo>
                  <a:pt x="169457" y="15405"/>
                </a:lnTo>
                <a:lnTo>
                  <a:pt x="164407" y="21303"/>
                </a:lnTo>
                <a:lnTo>
                  <a:pt x="158182" y="28092"/>
                </a:lnTo>
                <a:lnTo>
                  <a:pt x="152127" y="33571"/>
                </a:lnTo>
                <a:lnTo>
                  <a:pt x="146186" y="38176"/>
                </a:lnTo>
                <a:lnTo>
                  <a:pt x="140320" y="42199"/>
                </a:lnTo>
                <a:lnTo>
                  <a:pt x="133552" y="47738"/>
                </a:lnTo>
                <a:lnTo>
                  <a:pt x="126182" y="54288"/>
                </a:lnTo>
                <a:lnTo>
                  <a:pt x="111326" y="68233"/>
                </a:lnTo>
                <a:lnTo>
                  <a:pt x="83727" y="95249"/>
                </a:lnTo>
                <a:lnTo>
                  <a:pt x="75821" y="103107"/>
                </a:lnTo>
                <a:lnTo>
                  <a:pt x="68645" y="109298"/>
                </a:lnTo>
                <a:lnTo>
                  <a:pt x="61956" y="114378"/>
                </a:lnTo>
                <a:lnTo>
                  <a:pt x="55592" y="118718"/>
                </a:lnTo>
                <a:lnTo>
                  <a:pt x="50396" y="122563"/>
                </a:lnTo>
                <a:lnTo>
                  <a:pt x="45980" y="126079"/>
                </a:lnTo>
                <a:lnTo>
                  <a:pt x="42084" y="129375"/>
                </a:lnTo>
                <a:lnTo>
                  <a:pt x="37581" y="132526"/>
                </a:lnTo>
                <a:lnTo>
                  <a:pt x="32674" y="135578"/>
                </a:lnTo>
                <a:lnTo>
                  <a:pt x="20213" y="142770"/>
                </a:lnTo>
                <a:lnTo>
                  <a:pt x="15969" y="146295"/>
                </a:lnTo>
                <a:lnTo>
                  <a:pt x="10907" y="151035"/>
                </a:lnTo>
                <a:lnTo>
                  <a:pt x="5483" y="156317"/>
                </a:lnTo>
                <a:lnTo>
                  <a:pt x="3656" y="159060"/>
                </a:lnTo>
                <a:lnTo>
                  <a:pt x="2437" y="161840"/>
                </a:lnTo>
                <a:lnTo>
                  <a:pt x="0" y="1702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313"/>
          <p:cNvSpPr/>
          <p:nvPr/>
        </p:nvSpPr>
        <p:spPr>
          <a:xfrm>
            <a:off x="414337" y="5374957"/>
            <a:ext cx="582931" cy="17146"/>
          </a:xfrm>
          <a:custGeom>
            <a:avLst/>
            <a:gdLst/>
            <a:ahLst/>
            <a:cxnLst/>
            <a:rect l="0" t="0" r="0" b="0"/>
            <a:pathLst>
              <a:path w="582931" h="17146">
                <a:moveTo>
                  <a:pt x="0" y="0"/>
                </a:moveTo>
                <a:lnTo>
                  <a:pt x="31244" y="0"/>
                </a:lnTo>
                <a:lnTo>
                  <a:pt x="37974" y="953"/>
                </a:lnTo>
                <a:lnTo>
                  <a:pt x="45319" y="2540"/>
                </a:lnTo>
                <a:lnTo>
                  <a:pt x="53072" y="4551"/>
                </a:lnTo>
                <a:lnTo>
                  <a:pt x="61099" y="5892"/>
                </a:lnTo>
                <a:lnTo>
                  <a:pt x="69308" y="6785"/>
                </a:lnTo>
                <a:lnTo>
                  <a:pt x="77638" y="7381"/>
                </a:lnTo>
                <a:lnTo>
                  <a:pt x="89858" y="7778"/>
                </a:lnTo>
                <a:lnTo>
                  <a:pt x="162704" y="8468"/>
                </a:lnTo>
                <a:lnTo>
                  <a:pt x="442275" y="8572"/>
                </a:lnTo>
                <a:lnTo>
                  <a:pt x="459632" y="9524"/>
                </a:lnTo>
                <a:lnTo>
                  <a:pt x="546844" y="15954"/>
                </a:lnTo>
                <a:lnTo>
                  <a:pt x="559907" y="16616"/>
                </a:lnTo>
                <a:lnTo>
                  <a:pt x="58293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314"/>
          <p:cNvSpPr/>
          <p:nvPr/>
        </p:nvSpPr>
        <p:spPr>
          <a:xfrm>
            <a:off x="654367" y="5462270"/>
            <a:ext cx="351473" cy="135573"/>
          </a:xfrm>
          <a:custGeom>
            <a:avLst/>
            <a:gdLst/>
            <a:ahLst/>
            <a:cxnLst/>
            <a:rect l="0" t="0" r="0" b="0"/>
            <a:pathLst>
              <a:path w="351473" h="135573">
                <a:moveTo>
                  <a:pt x="0" y="41275"/>
                </a:moveTo>
                <a:lnTo>
                  <a:pt x="40302" y="21123"/>
                </a:lnTo>
                <a:lnTo>
                  <a:pt x="45918" y="19268"/>
                </a:lnTo>
                <a:lnTo>
                  <a:pt x="51567" y="18031"/>
                </a:lnTo>
                <a:lnTo>
                  <a:pt x="57238" y="17206"/>
                </a:lnTo>
                <a:lnTo>
                  <a:pt x="76239" y="13750"/>
                </a:lnTo>
                <a:lnTo>
                  <a:pt x="87974" y="11495"/>
                </a:lnTo>
                <a:lnTo>
                  <a:pt x="98654" y="9039"/>
                </a:lnTo>
                <a:lnTo>
                  <a:pt x="108632" y="6449"/>
                </a:lnTo>
                <a:lnTo>
                  <a:pt x="118141" y="3770"/>
                </a:lnTo>
                <a:lnTo>
                  <a:pt x="126386" y="1984"/>
                </a:lnTo>
                <a:lnTo>
                  <a:pt x="133787" y="794"/>
                </a:lnTo>
                <a:lnTo>
                  <a:pt x="140626" y="0"/>
                </a:lnTo>
                <a:lnTo>
                  <a:pt x="151853" y="423"/>
                </a:lnTo>
                <a:lnTo>
                  <a:pt x="166006" y="1658"/>
                </a:lnTo>
                <a:lnTo>
                  <a:pt x="182108" y="3433"/>
                </a:lnTo>
                <a:lnTo>
                  <a:pt x="194748" y="4617"/>
                </a:lnTo>
                <a:lnTo>
                  <a:pt x="205079" y="5406"/>
                </a:lnTo>
                <a:lnTo>
                  <a:pt x="213872" y="5933"/>
                </a:lnTo>
                <a:lnTo>
                  <a:pt x="220686" y="7236"/>
                </a:lnTo>
                <a:lnTo>
                  <a:pt x="230798" y="11224"/>
                </a:lnTo>
                <a:lnTo>
                  <a:pt x="233875" y="13620"/>
                </a:lnTo>
                <a:lnTo>
                  <a:pt x="235927" y="16171"/>
                </a:lnTo>
                <a:lnTo>
                  <a:pt x="237294" y="18824"/>
                </a:lnTo>
                <a:lnTo>
                  <a:pt x="238206" y="21545"/>
                </a:lnTo>
                <a:lnTo>
                  <a:pt x="238814" y="24312"/>
                </a:lnTo>
                <a:lnTo>
                  <a:pt x="239219" y="27108"/>
                </a:lnTo>
                <a:lnTo>
                  <a:pt x="239490" y="30878"/>
                </a:lnTo>
                <a:lnTo>
                  <a:pt x="239670" y="35296"/>
                </a:lnTo>
                <a:lnTo>
                  <a:pt x="239790" y="40146"/>
                </a:lnTo>
                <a:lnTo>
                  <a:pt x="237965" y="46237"/>
                </a:lnTo>
                <a:lnTo>
                  <a:pt x="234843" y="53156"/>
                </a:lnTo>
                <a:lnTo>
                  <a:pt x="230857" y="60625"/>
                </a:lnTo>
                <a:lnTo>
                  <a:pt x="226295" y="67510"/>
                </a:lnTo>
                <a:lnTo>
                  <a:pt x="221348" y="74005"/>
                </a:lnTo>
                <a:lnTo>
                  <a:pt x="216145" y="80240"/>
                </a:lnTo>
                <a:lnTo>
                  <a:pt x="210772" y="85349"/>
                </a:lnTo>
                <a:lnTo>
                  <a:pt x="205285" y="89708"/>
                </a:lnTo>
                <a:lnTo>
                  <a:pt x="199721" y="93566"/>
                </a:lnTo>
                <a:lnTo>
                  <a:pt x="194108" y="97091"/>
                </a:lnTo>
                <a:lnTo>
                  <a:pt x="188460" y="100393"/>
                </a:lnTo>
                <a:lnTo>
                  <a:pt x="182790" y="103547"/>
                </a:lnTo>
                <a:lnTo>
                  <a:pt x="171410" y="109591"/>
                </a:lnTo>
                <a:lnTo>
                  <a:pt x="148582" y="121232"/>
                </a:lnTo>
                <a:lnTo>
                  <a:pt x="142870" y="123155"/>
                </a:lnTo>
                <a:lnTo>
                  <a:pt x="137156" y="124436"/>
                </a:lnTo>
                <a:lnTo>
                  <a:pt x="131443" y="125291"/>
                </a:lnTo>
                <a:lnTo>
                  <a:pt x="123823" y="126813"/>
                </a:lnTo>
                <a:lnTo>
                  <a:pt x="105198" y="131044"/>
                </a:lnTo>
                <a:lnTo>
                  <a:pt x="96802" y="132554"/>
                </a:lnTo>
                <a:lnTo>
                  <a:pt x="89299" y="133560"/>
                </a:lnTo>
                <a:lnTo>
                  <a:pt x="82393" y="134231"/>
                </a:lnTo>
                <a:lnTo>
                  <a:pt x="75884" y="133725"/>
                </a:lnTo>
                <a:lnTo>
                  <a:pt x="69639" y="132436"/>
                </a:lnTo>
                <a:lnTo>
                  <a:pt x="63571" y="130624"/>
                </a:lnTo>
                <a:lnTo>
                  <a:pt x="54289" y="128611"/>
                </a:lnTo>
                <a:lnTo>
                  <a:pt x="43708" y="127477"/>
                </a:lnTo>
                <a:lnTo>
                  <a:pt x="40569" y="127318"/>
                </a:lnTo>
                <a:lnTo>
                  <a:pt x="38476" y="126259"/>
                </a:lnTo>
                <a:lnTo>
                  <a:pt x="37081" y="124601"/>
                </a:lnTo>
                <a:lnTo>
                  <a:pt x="36150" y="122543"/>
                </a:lnTo>
                <a:lnTo>
                  <a:pt x="34578" y="120219"/>
                </a:lnTo>
                <a:lnTo>
                  <a:pt x="32577" y="117716"/>
                </a:lnTo>
                <a:lnTo>
                  <a:pt x="30290" y="115096"/>
                </a:lnTo>
                <a:lnTo>
                  <a:pt x="27814" y="112397"/>
                </a:lnTo>
                <a:lnTo>
                  <a:pt x="22521" y="106857"/>
                </a:lnTo>
                <a:lnTo>
                  <a:pt x="20729" y="104046"/>
                </a:lnTo>
                <a:lnTo>
                  <a:pt x="19534" y="101220"/>
                </a:lnTo>
                <a:lnTo>
                  <a:pt x="17617" y="94391"/>
                </a:lnTo>
                <a:lnTo>
                  <a:pt x="17355" y="90917"/>
                </a:lnTo>
                <a:lnTo>
                  <a:pt x="17285" y="88657"/>
                </a:lnTo>
                <a:lnTo>
                  <a:pt x="19143" y="84293"/>
                </a:lnTo>
                <a:lnTo>
                  <a:pt x="22287" y="78526"/>
                </a:lnTo>
                <a:lnTo>
                  <a:pt x="26288" y="71823"/>
                </a:lnTo>
                <a:lnTo>
                  <a:pt x="30860" y="66404"/>
                </a:lnTo>
                <a:lnTo>
                  <a:pt x="35814" y="61837"/>
                </a:lnTo>
                <a:lnTo>
                  <a:pt x="41021" y="57840"/>
                </a:lnTo>
                <a:lnTo>
                  <a:pt x="45445" y="54223"/>
                </a:lnTo>
                <a:lnTo>
                  <a:pt x="49346" y="50860"/>
                </a:lnTo>
                <a:lnTo>
                  <a:pt x="52900" y="47665"/>
                </a:lnTo>
                <a:lnTo>
                  <a:pt x="56222" y="45535"/>
                </a:lnTo>
                <a:lnTo>
                  <a:pt x="62452" y="43167"/>
                </a:lnTo>
                <a:lnTo>
                  <a:pt x="70937" y="42116"/>
                </a:lnTo>
                <a:lnTo>
                  <a:pt x="80105" y="41649"/>
                </a:lnTo>
                <a:lnTo>
                  <a:pt x="87355" y="41441"/>
                </a:lnTo>
                <a:lnTo>
                  <a:pt x="90621" y="42338"/>
                </a:lnTo>
                <a:lnTo>
                  <a:pt x="96791" y="45875"/>
                </a:lnTo>
                <a:lnTo>
                  <a:pt x="100722" y="48151"/>
                </a:lnTo>
                <a:lnTo>
                  <a:pt x="110170" y="53221"/>
                </a:lnTo>
                <a:lnTo>
                  <a:pt x="133420" y="63729"/>
                </a:lnTo>
                <a:lnTo>
                  <a:pt x="148954" y="70532"/>
                </a:lnTo>
                <a:lnTo>
                  <a:pt x="160263" y="76019"/>
                </a:lnTo>
                <a:lnTo>
                  <a:pt x="168754" y="80630"/>
                </a:lnTo>
                <a:lnTo>
                  <a:pt x="175368" y="84657"/>
                </a:lnTo>
                <a:lnTo>
                  <a:pt x="185492" y="89246"/>
                </a:lnTo>
                <a:lnTo>
                  <a:pt x="197956" y="94211"/>
                </a:lnTo>
                <a:lnTo>
                  <a:pt x="211981" y="99425"/>
                </a:lnTo>
                <a:lnTo>
                  <a:pt x="222283" y="103854"/>
                </a:lnTo>
                <a:lnTo>
                  <a:pt x="230104" y="107760"/>
                </a:lnTo>
                <a:lnTo>
                  <a:pt x="236270" y="111315"/>
                </a:lnTo>
                <a:lnTo>
                  <a:pt x="242286" y="113686"/>
                </a:lnTo>
                <a:lnTo>
                  <a:pt x="248201" y="115266"/>
                </a:lnTo>
                <a:lnTo>
                  <a:pt x="254050" y="116320"/>
                </a:lnTo>
                <a:lnTo>
                  <a:pt x="259854" y="117975"/>
                </a:lnTo>
                <a:lnTo>
                  <a:pt x="265629" y="120031"/>
                </a:lnTo>
                <a:lnTo>
                  <a:pt x="271383" y="122354"/>
                </a:lnTo>
                <a:lnTo>
                  <a:pt x="276172" y="124855"/>
                </a:lnTo>
                <a:lnTo>
                  <a:pt x="280317" y="127475"/>
                </a:lnTo>
                <a:lnTo>
                  <a:pt x="284033" y="130174"/>
                </a:lnTo>
                <a:lnTo>
                  <a:pt x="289368" y="131973"/>
                </a:lnTo>
                <a:lnTo>
                  <a:pt x="295782" y="133173"/>
                </a:lnTo>
                <a:lnTo>
                  <a:pt x="302915" y="133973"/>
                </a:lnTo>
                <a:lnTo>
                  <a:pt x="309576" y="134506"/>
                </a:lnTo>
                <a:lnTo>
                  <a:pt x="315922" y="134862"/>
                </a:lnTo>
                <a:lnTo>
                  <a:pt x="351472" y="135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315"/>
          <p:cNvSpPr/>
          <p:nvPr/>
        </p:nvSpPr>
        <p:spPr>
          <a:xfrm>
            <a:off x="1305877" y="5177790"/>
            <a:ext cx="94298" cy="248603"/>
          </a:xfrm>
          <a:custGeom>
            <a:avLst/>
            <a:gdLst/>
            <a:ahLst/>
            <a:cxnLst/>
            <a:rect l="0" t="0" r="0" b="0"/>
            <a:pathLst>
              <a:path w="94298" h="248603">
                <a:moveTo>
                  <a:pt x="0" y="0"/>
                </a:moveTo>
                <a:lnTo>
                  <a:pt x="0" y="4551"/>
                </a:lnTo>
                <a:lnTo>
                  <a:pt x="952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7479"/>
                </a:lnTo>
                <a:lnTo>
                  <a:pt x="6785" y="24988"/>
                </a:lnTo>
                <a:lnTo>
                  <a:pt x="7381" y="33803"/>
                </a:lnTo>
                <a:lnTo>
                  <a:pt x="8731" y="41585"/>
                </a:lnTo>
                <a:lnTo>
                  <a:pt x="10583" y="48678"/>
                </a:lnTo>
                <a:lnTo>
                  <a:pt x="12770" y="55312"/>
                </a:lnTo>
                <a:lnTo>
                  <a:pt x="15181" y="61640"/>
                </a:lnTo>
                <a:lnTo>
                  <a:pt x="17741" y="67763"/>
                </a:lnTo>
                <a:lnTo>
                  <a:pt x="20400" y="73750"/>
                </a:lnTo>
                <a:lnTo>
                  <a:pt x="22172" y="79647"/>
                </a:lnTo>
                <a:lnTo>
                  <a:pt x="23354" y="85483"/>
                </a:lnTo>
                <a:lnTo>
                  <a:pt x="24142" y="91279"/>
                </a:lnTo>
                <a:lnTo>
                  <a:pt x="25620" y="97047"/>
                </a:lnTo>
                <a:lnTo>
                  <a:pt x="27557" y="102798"/>
                </a:lnTo>
                <a:lnTo>
                  <a:pt x="29801" y="108536"/>
                </a:lnTo>
                <a:lnTo>
                  <a:pt x="34835" y="122533"/>
                </a:lnTo>
                <a:lnTo>
                  <a:pt x="37511" y="130267"/>
                </a:lnTo>
                <a:lnTo>
                  <a:pt x="40247" y="137327"/>
                </a:lnTo>
                <a:lnTo>
                  <a:pt x="43024" y="143939"/>
                </a:lnTo>
                <a:lnTo>
                  <a:pt x="45828" y="150251"/>
                </a:lnTo>
                <a:lnTo>
                  <a:pt x="47697" y="156365"/>
                </a:lnTo>
                <a:lnTo>
                  <a:pt x="48943" y="162346"/>
                </a:lnTo>
                <a:lnTo>
                  <a:pt x="49773" y="168237"/>
                </a:lnTo>
                <a:lnTo>
                  <a:pt x="52232" y="175023"/>
                </a:lnTo>
                <a:lnTo>
                  <a:pt x="55777" y="182405"/>
                </a:lnTo>
                <a:lnTo>
                  <a:pt x="63842" y="197274"/>
                </a:lnTo>
                <a:lnTo>
                  <a:pt x="70602" y="210232"/>
                </a:lnTo>
                <a:lnTo>
                  <a:pt x="73738" y="215402"/>
                </a:lnTo>
                <a:lnTo>
                  <a:pt x="76781" y="219801"/>
                </a:lnTo>
                <a:lnTo>
                  <a:pt x="79762" y="223687"/>
                </a:lnTo>
                <a:lnTo>
                  <a:pt x="82702" y="228182"/>
                </a:lnTo>
                <a:lnTo>
                  <a:pt x="85615" y="233083"/>
                </a:lnTo>
                <a:lnTo>
                  <a:pt x="94297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316"/>
          <p:cNvSpPr/>
          <p:nvPr/>
        </p:nvSpPr>
        <p:spPr>
          <a:xfrm>
            <a:off x="1177289" y="5284293"/>
            <a:ext cx="334329" cy="47686"/>
          </a:xfrm>
          <a:custGeom>
            <a:avLst/>
            <a:gdLst/>
            <a:ahLst/>
            <a:cxnLst/>
            <a:rect l="0" t="0" r="0" b="0"/>
            <a:pathLst>
              <a:path w="334329" h="47686">
                <a:moveTo>
                  <a:pt x="0" y="4939"/>
                </a:moveTo>
                <a:lnTo>
                  <a:pt x="18204" y="389"/>
                </a:lnTo>
                <a:lnTo>
                  <a:pt x="25471" y="0"/>
                </a:lnTo>
                <a:lnTo>
                  <a:pt x="32221" y="694"/>
                </a:lnTo>
                <a:lnTo>
                  <a:pt x="38626" y="2109"/>
                </a:lnTo>
                <a:lnTo>
                  <a:pt x="45753" y="3052"/>
                </a:lnTo>
                <a:lnTo>
                  <a:pt x="53362" y="3681"/>
                </a:lnTo>
                <a:lnTo>
                  <a:pt x="61293" y="4101"/>
                </a:lnTo>
                <a:lnTo>
                  <a:pt x="78009" y="7238"/>
                </a:lnTo>
                <a:lnTo>
                  <a:pt x="127064" y="18343"/>
                </a:lnTo>
                <a:lnTo>
                  <a:pt x="147574" y="22448"/>
                </a:lnTo>
                <a:lnTo>
                  <a:pt x="164105" y="25184"/>
                </a:lnTo>
                <a:lnTo>
                  <a:pt x="177984" y="27008"/>
                </a:lnTo>
                <a:lnTo>
                  <a:pt x="189141" y="29177"/>
                </a:lnTo>
                <a:lnTo>
                  <a:pt x="198484" y="31575"/>
                </a:lnTo>
                <a:lnTo>
                  <a:pt x="206618" y="34126"/>
                </a:lnTo>
                <a:lnTo>
                  <a:pt x="213945" y="35828"/>
                </a:lnTo>
                <a:lnTo>
                  <a:pt x="220736" y="36962"/>
                </a:lnTo>
                <a:lnTo>
                  <a:pt x="227167" y="37717"/>
                </a:lnTo>
                <a:lnTo>
                  <a:pt x="234312" y="39174"/>
                </a:lnTo>
                <a:lnTo>
                  <a:pt x="241933" y="41097"/>
                </a:lnTo>
                <a:lnTo>
                  <a:pt x="249871" y="43332"/>
                </a:lnTo>
                <a:lnTo>
                  <a:pt x="256116" y="44822"/>
                </a:lnTo>
                <a:lnTo>
                  <a:pt x="261232" y="45815"/>
                </a:lnTo>
                <a:lnTo>
                  <a:pt x="269456" y="46919"/>
                </a:lnTo>
                <a:lnTo>
                  <a:pt x="276286" y="47409"/>
                </a:lnTo>
                <a:lnTo>
                  <a:pt x="287577" y="47627"/>
                </a:lnTo>
                <a:lnTo>
                  <a:pt x="294588" y="47685"/>
                </a:lnTo>
                <a:lnTo>
                  <a:pt x="302120" y="46771"/>
                </a:lnTo>
                <a:lnTo>
                  <a:pt x="309998" y="45210"/>
                </a:lnTo>
                <a:lnTo>
                  <a:pt x="334328" y="392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317"/>
          <p:cNvSpPr/>
          <p:nvPr/>
        </p:nvSpPr>
        <p:spPr>
          <a:xfrm>
            <a:off x="1597342" y="5160645"/>
            <a:ext cx="60009" cy="295807"/>
          </a:xfrm>
          <a:custGeom>
            <a:avLst/>
            <a:gdLst/>
            <a:ahLst/>
            <a:cxnLst/>
            <a:rect l="0" t="0" r="0" b="0"/>
            <a:pathLst>
              <a:path w="60009" h="295807">
                <a:moveTo>
                  <a:pt x="0" y="0"/>
                </a:moveTo>
                <a:lnTo>
                  <a:pt x="0" y="11931"/>
                </a:lnTo>
                <a:lnTo>
                  <a:pt x="952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5891" y="28850"/>
                </a:lnTo>
                <a:lnTo>
                  <a:pt x="7381" y="35999"/>
                </a:lnTo>
                <a:lnTo>
                  <a:pt x="7778" y="43049"/>
                </a:lnTo>
                <a:lnTo>
                  <a:pt x="8219" y="63583"/>
                </a:lnTo>
                <a:lnTo>
                  <a:pt x="8542" y="107644"/>
                </a:lnTo>
                <a:lnTo>
                  <a:pt x="9504" y="116530"/>
                </a:lnTo>
                <a:lnTo>
                  <a:pt x="11099" y="127217"/>
                </a:lnTo>
                <a:lnTo>
                  <a:pt x="13114" y="139103"/>
                </a:lnTo>
                <a:lnTo>
                  <a:pt x="14458" y="149885"/>
                </a:lnTo>
                <a:lnTo>
                  <a:pt x="15353" y="159931"/>
                </a:lnTo>
                <a:lnTo>
                  <a:pt x="15951" y="169486"/>
                </a:lnTo>
                <a:lnTo>
                  <a:pt x="16614" y="185182"/>
                </a:lnTo>
                <a:lnTo>
                  <a:pt x="16791" y="192034"/>
                </a:lnTo>
                <a:lnTo>
                  <a:pt x="17861" y="198508"/>
                </a:lnTo>
                <a:lnTo>
                  <a:pt x="19528" y="204729"/>
                </a:lnTo>
                <a:lnTo>
                  <a:pt x="21591" y="210781"/>
                </a:lnTo>
                <a:lnTo>
                  <a:pt x="23919" y="215768"/>
                </a:lnTo>
                <a:lnTo>
                  <a:pt x="26424" y="220045"/>
                </a:lnTo>
                <a:lnTo>
                  <a:pt x="29046" y="223849"/>
                </a:lnTo>
                <a:lnTo>
                  <a:pt x="30794" y="228290"/>
                </a:lnTo>
                <a:lnTo>
                  <a:pt x="31959" y="233156"/>
                </a:lnTo>
                <a:lnTo>
                  <a:pt x="32736" y="238304"/>
                </a:lnTo>
                <a:lnTo>
                  <a:pt x="34207" y="243642"/>
                </a:lnTo>
                <a:lnTo>
                  <a:pt x="36139" y="249105"/>
                </a:lnTo>
                <a:lnTo>
                  <a:pt x="38381" y="254653"/>
                </a:lnTo>
                <a:lnTo>
                  <a:pt x="39874" y="259303"/>
                </a:lnTo>
                <a:lnTo>
                  <a:pt x="41534" y="267011"/>
                </a:lnTo>
                <a:lnTo>
                  <a:pt x="42930" y="271352"/>
                </a:lnTo>
                <a:lnTo>
                  <a:pt x="44812" y="276151"/>
                </a:lnTo>
                <a:lnTo>
                  <a:pt x="50127" y="288440"/>
                </a:lnTo>
                <a:lnTo>
                  <a:pt x="51515" y="290400"/>
                </a:lnTo>
                <a:lnTo>
                  <a:pt x="53394" y="292660"/>
                </a:lnTo>
                <a:lnTo>
                  <a:pt x="55598" y="295119"/>
                </a:lnTo>
                <a:lnTo>
                  <a:pt x="57068" y="295806"/>
                </a:lnTo>
                <a:lnTo>
                  <a:pt x="58048" y="295311"/>
                </a:lnTo>
                <a:lnTo>
                  <a:pt x="60008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318"/>
          <p:cNvSpPr/>
          <p:nvPr/>
        </p:nvSpPr>
        <p:spPr>
          <a:xfrm>
            <a:off x="1811654" y="5237797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13653" y="12594"/>
                </a:lnTo>
                <a:lnTo>
                  <a:pt x="18627" y="11253"/>
                </a:lnTo>
                <a:lnTo>
                  <a:pt x="22896" y="10360"/>
                </a:lnTo>
                <a:lnTo>
                  <a:pt x="26694" y="9764"/>
                </a:lnTo>
                <a:lnTo>
                  <a:pt x="31131" y="8414"/>
                </a:lnTo>
                <a:lnTo>
                  <a:pt x="35994" y="6562"/>
                </a:lnTo>
                <a:lnTo>
                  <a:pt x="41141" y="4375"/>
                </a:lnTo>
                <a:lnTo>
                  <a:pt x="46478" y="2917"/>
                </a:lnTo>
                <a:lnTo>
                  <a:pt x="51940" y="1944"/>
                </a:lnTo>
                <a:lnTo>
                  <a:pt x="57487" y="1297"/>
                </a:lnTo>
                <a:lnTo>
                  <a:pt x="62138" y="865"/>
                </a:lnTo>
                <a:lnTo>
                  <a:pt x="66190" y="576"/>
                </a:lnTo>
                <a:lnTo>
                  <a:pt x="69844" y="38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319"/>
          <p:cNvSpPr/>
          <p:nvPr/>
        </p:nvSpPr>
        <p:spPr>
          <a:xfrm>
            <a:off x="1828800" y="528923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44853" y="17145"/>
                </a:lnTo>
                <a:lnTo>
                  <a:pt x="86292" y="14605"/>
                </a:lnTo>
                <a:lnTo>
                  <a:pt x="135507" y="11254"/>
                </a:lnTo>
                <a:lnTo>
                  <a:pt x="163730" y="9764"/>
                </a:lnTo>
                <a:lnTo>
                  <a:pt x="182623" y="9102"/>
                </a:lnTo>
                <a:lnTo>
                  <a:pt x="190329" y="8926"/>
                </a:lnTo>
                <a:lnTo>
                  <a:pt x="199276" y="7856"/>
                </a:lnTo>
                <a:lnTo>
                  <a:pt x="209050" y="6190"/>
                </a:lnTo>
                <a:lnTo>
                  <a:pt x="219376" y="4126"/>
                </a:lnTo>
                <a:lnTo>
                  <a:pt x="227213" y="2751"/>
                </a:lnTo>
                <a:lnTo>
                  <a:pt x="233390" y="1834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320"/>
          <p:cNvSpPr/>
          <p:nvPr/>
        </p:nvSpPr>
        <p:spPr>
          <a:xfrm>
            <a:off x="2128837" y="5152109"/>
            <a:ext cx="351473" cy="222849"/>
          </a:xfrm>
          <a:custGeom>
            <a:avLst/>
            <a:gdLst/>
            <a:ahLst/>
            <a:cxnLst/>
            <a:rect l="0" t="0" r="0" b="0"/>
            <a:pathLst>
              <a:path w="351473" h="222849">
                <a:moveTo>
                  <a:pt x="0" y="25681"/>
                </a:moveTo>
                <a:lnTo>
                  <a:pt x="13652" y="16579"/>
                </a:lnTo>
                <a:lnTo>
                  <a:pt x="22895" y="12110"/>
                </a:lnTo>
                <a:lnTo>
                  <a:pt x="26694" y="10919"/>
                </a:lnTo>
                <a:lnTo>
                  <a:pt x="33454" y="7055"/>
                </a:lnTo>
                <a:lnTo>
                  <a:pt x="36590" y="4691"/>
                </a:lnTo>
                <a:lnTo>
                  <a:pt x="40586" y="3115"/>
                </a:lnTo>
                <a:lnTo>
                  <a:pt x="50106" y="1364"/>
                </a:lnTo>
                <a:lnTo>
                  <a:pt x="57216" y="897"/>
                </a:lnTo>
                <a:lnTo>
                  <a:pt x="65767" y="586"/>
                </a:lnTo>
                <a:lnTo>
                  <a:pt x="96004" y="148"/>
                </a:lnTo>
                <a:lnTo>
                  <a:pt x="126702" y="0"/>
                </a:lnTo>
                <a:lnTo>
                  <a:pt x="131140" y="940"/>
                </a:lnTo>
                <a:lnTo>
                  <a:pt x="138612" y="4525"/>
                </a:lnTo>
                <a:lnTo>
                  <a:pt x="145108" y="9293"/>
                </a:lnTo>
                <a:lnTo>
                  <a:pt x="148174" y="11898"/>
                </a:lnTo>
                <a:lnTo>
                  <a:pt x="151170" y="13635"/>
                </a:lnTo>
                <a:lnTo>
                  <a:pt x="159938" y="17032"/>
                </a:lnTo>
                <a:lnTo>
                  <a:pt x="165698" y="21201"/>
                </a:lnTo>
                <a:lnTo>
                  <a:pt x="167616" y="23647"/>
                </a:lnTo>
                <a:lnTo>
                  <a:pt x="168894" y="26230"/>
                </a:lnTo>
                <a:lnTo>
                  <a:pt x="170314" y="31640"/>
                </a:lnTo>
                <a:lnTo>
                  <a:pt x="170945" y="37219"/>
                </a:lnTo>
                <a:lnTo>
                  <a:pt x="171225" y="42874"/>
                </a:lnTo>
                <a:lnTo>
                  <a:pt x="171350" y="48562"/>
                </a:lnTo>
                <a:lnTo>
                  <a:pt x="171437" y="67382"/>
                </a:lnTo>
                <a:lnTo>
                  <a:pt x="170489" y="71579"/>
                </a:lnTo>
                <a:lnTo>
                  <a:pt x="168904" y="75330"/>
                </a:lnTo>
                <a:lnTo>
                  <a:pt x="164604" y="82037"/>
                </a:lnTo>
                <a:lnTo>
                  <a:pt x="159517" y="88193"/>
                </a:lnTo>
                <a:lnTo>
                  <a:pt x="151542" y="94104"/>
                </a:lnTo>
                <a:lnTo>
                  <a:pt x="146747" y="97014"/>
                </a:lnTo>
                <a:lnTo>
                  <a:pt x="142599" y="100859"/>
                </a:lnTo>
                <a:lnTo>
                  <a:pt x="138881" y="105327"/>
                </a:lnTo>
                <a:lnTo>
                  <a:pt x="135450" y="110210"/>
                </a:lnTo>
                <a:lnTo>
                  <a:pt x="131257" y="114419"/>
                </a:lnTo>
                <a:lnTo>
                  <a:pt x="126558" y="118177"/>
                </a:lnTo>
                <a:lnTo>
                  <a:pt x="116255" y="124893"/>
                </a:lnTo>
                <a:lnTo>
                  <a:pt x="105327" y="131053"/>
                </a:lnTo>
                <a:lnTo>
                  <a:pt x="96659" y="136965"/>
                </a:lnTo>
                <a:lnTo>
                  <a:pt x="93014" y="139875"/>
                </a:lnTo>
                <a:lnTo>
                  <a:pt x="60580" y="166726"/>
                </a:lnTo>
                <a:lnTo>
                  <a:pt x="43434" y="181395"/>
                </a:lnTo>
                <a:lnTo>
                  <a:pt x="29217" y="194022"/>
                </a:lnTo>
                <a:lnTo>
                  <a:pt x="28050" y="196011"/>
                </a:lnTo>
                <a:lnTo>
                  <a:pt x="26754" y="200761"/>
                </a:lnTo>
                <a:lnTo>
                  <a:pt x="28314" y="202408"/>
                </a:lnTo>
                <a:lnTo>
                  <a:pt x="31258" y="203507"/>
                </a:lnTo>
                <a:lnTo>
                  <a:pt x="41964" y="205052"/>
                </a:lnTo>
                <a:lnTo>
                  <a:pt x="45121" y="205269"/>
                </a:lnTo>
                <a:lnTo>
                  <a:pt x="53709" y="208050"/>
                </a:lnTo>
                <a:lnTo>
                  <a:pt x="58666" y="210125"/>
                </a:lnTo>
                <a:lnTo>
                  <a:pt x="68638" y="211509"/>
                </a:lnTo>
                <a:lnTo>
                  <a:pt x="81954" y="212431"/>
                </a:lnTo>
                <a:lnTo>
                  <a:pt x="111671" y="213456"/>
                </a:lnTo>
                <a:lnTo>
                  <a:pt x="164483" y="214168"/>
                </a:lnTo>
                <a:lnTo>
                  <a:pt x="240072" y="214273"/>
                </a:lnTo>
                <a:lnTo>
                  <a:pt x="248630" y="215226"/>
                </a:lnTo>
                <a:lnTo>
                  <a:pt x="257194" y="216814"/>
                </a:lnTo>
                <a:lnTo>
                  <a:pt x="265760" y="218825"/>
                </a:lnTo>
                <a:lnTo>
                  <a:pt x="275281" y="220166"/>
                </a:lnTo>
                <a:lnTo>
                  <a:pt x="285438" y="221060"/>
                </a:lnTo>
                <a:lnTo>
                  <a:pt x="296019" y="221656"/>
                </a:lnTo>
                <a:lnTo>
                  <a:pt x="315397" y="222319"/>
                </a:lnTo>
                <a:lnTo>
                  <a:pt x="351472" y="2228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321"/>
          <p:cNvSpPr/>
          <p:nvPr/>
        </p:nvSpPr>
        <p:spPr>
          <a:xfrm>
            <a:off x="1374457" y="5564010"/>
            <a:ext cx="222886" cy="16688"/>
          </a:xfrm>
          <a:custGeom>
            <a:avLst/>
            <a:gdLst/>
            <a:ahLst/>
            <a:cxnLst/>
            <a:rect l="0" t="0" r="0" b="0"/>
            <a:pathLst>
              <a:path w="222886" h="16688">
                <a:moveTo>
                  <a:pt x="0" y="16687"/>
                </a:moveTo>
                <a:lnTo>
                  <a:pt x="9102" y="12137"/>
                </a:lnTo>
                <a:lnTo>
                  <a:pt x="12735" y="9843"/>
                </a:lnTo>
                <a:lnTo>
                  <a:pt x="16110" y="7362"/>
                </a:lnTo>
                <a:lnTo>
                  <a:pt x="19313" y="4755"/>
                </a:lnTo>
                <a:lnTo>
                  <a:pt x="23352" y="3018"/>
                </a:lnTo>
                <a:lnTo>
                  <a:pt x="27951" y="1859"/>
                </a:lnTo>
                <a:lnTo>
                  <a:pt x="32921" y="1087"/>
                </a:lnTo>
                <a:lnTo>
                  <a:pt x="41950" y="572"/>
                </a:lnTo>
                <a:lnTo>
                  <a:pt x="67222" y="0"/>
                </a:lnTo>
                <a:lnTo>
                  <a:pt x="81010" y="800"/>
                </a:lnTo>
                <a:lnTo>
                  <a:pt x="94964" y="2285"/>
                </a:lnTo>
                <a:lnTo>
                  <a:pt x="109029" y="4229"/>
                </a:lnTo>
                <a:lnTo>
                  <a:pt x="121264" y="5524"/>
                </a:lnTo>
                <a:lnTo>
                  <a:pt x="132277" y="6387"/>
                </a:lnTo>
                <a:lnTo>
                  <a:pt x="142477" y="6963"/>
                </a:lnTo>
                <a:lnTo>
                  <a:pt x="154040" y="8300"/>
                </a:lnTo>
                <a:lnTo>
                  <a:pt x="166511" y="10143"/>
                </a:lnTo>
                <a:lnTo>
                  <a:pt x="179587" y="12324"/>
                </a:lnTo>
                <a:lnTo>
                  <a:pt x="189257" y="13778"/>
                </a:lnTo>
                <a:lnTo>
                  <a:pt x="196656" y="14748"/>
                </a:lnTo>
                <a:lnTo>
                  <a:pt x="202542" y="15395"/>
                </a:lnTo>
                <a:lnTo>
                  <a:pt x="207418" y="14873"/>
                </a:lnTo>
                <a:lnTo>
                  <a:pt x="211621" y="13573"/>
                </a:lnTo>
                <a:lnTo>
                  <a:pt x="222885" y="81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322"/>
          <p:cNvSpPr/>
          <p:nvPr/>
        </p:nvSpPr>
        <p:spPr>
          <a:xfrm>
            <a:off x="1683067" y="5469254"/>
            <a:ext cx="102871" cy="248604"/>
          </a:xfrm>
          <a:custGeom>
            <a:avLst/>
            <a:gdLst/>
            <a:ahLst/>
            <a:cxnLst/>
            <a:rect l="0" t="0" r="0" b="0"/>
            <a:pathLst>
              <a:path w="102871" h="248604">
                <a:moveTo>
                  <a:pt x="0" y="0"/>
                </a:moveTo>
                <a:lnTo>
                  <a:pt x="14762" y="0"/>
                </a:lnTo>
                <a:lnTo>
                  <a:pt x="15556" y="2858"/>
                </a:lnTo>
                <a:lnTo>
                  <a:pt x="16086" y="7621"/>
                </a:lnTo>
                <a:lnTo>
                  <a:pt x="16674" y="18627"/>
                </a:lnTo>
                <a:lnTo>
                  <a:pt x="16936" y="26695"/>
                </a:lnTo>
                <a:lnTo>
                  <a:pt x="17083" y="41141"/>
                </a:lnTo>
                <a:lnTo>
                  <a:pt x="19009" y="50288"/>
                </a:lnTo>
                <a:lnTo>
                  <a:pt x="22197" y="62101"/>
                </a:lnTo>
                <a:lnTo>
                  <a:pt x="41003" y="126673"/>
                </a:lnTo>
                <a:lnTo>
                  <a:pt x="45433" y="139694"/>
                </a:lnTo>
                <a:lnTo>
                  <a:pt x="49339" y="149327"/>
                </a:lnTo>
                <a:lnTo>
                  <a:pt x="52895" y="156701"/>
                </a:lnTo>
                <a:lnTo>
                  <a:pt x="58123" y="166381"/>
                </a:lnTo>
                <a:lnTo>
                  <a:pt x="81966" y="208514"/>
                </a:lnTo>
                <a:lnTo>
                  <a:pt x="86076" y="216162"/>
                </a:lnTo>
                <a:lnTo>
                  <a:pt x="88817" y="222213"/>
                </a:lnTo>
                <a:lnTo>
                  <a:pt x="90644" y="227200"/>
                </a:lnTo>
                <a:lnTo>
                  <a:pt x="91862" y="231477"/>
                </a:lnTo>
                <a:lnTo>
                  <a:pt x="93215" y="238769"/>
                </a:lnTo>
                <a:lnTo>
                  <a:pt x="93576" y="242047"/>
                </a:lnTo>
                <a:lnTo>
                  <a:pt x="94769" y="244233"/>
                </a:lnTo>
                <a:lnTo>
                  <a:pt x="96517" y="245689"/>
                </a:lnTo>
                <a:lnTo>
                  <a:pt x="10287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323"/>
          <p:cNvSpPr/>
          <p:nvPr/>
        </p:nvSpPr>
        <p:spPr>
          <a:xfrm>
            <a:off x="2077402" y="5563552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0"/>
                </a:moveTo>
                <a:lnTo>
                  <a:pt x="18204" y="0"/>
                </a:lnTo>
                <a:lnTo>
                  <a:pt x="25470" y="953"/>
                </a:lnTo>
                <a:lnTo>
                  <a:pt x="32220" y="2540"/>
                </a:lnTo>
                <a:lnTo>
                  <a:pt x="38625" y="4551"/>
                </a:lnTo>
                <a:lnTo>
                  <a:pt x="43848" y="5892"/>
                </a:lnTo>
                <a:lnTo>
                  <a:pt x="48282" y="6785"/>
                </a:lnTo>
                <a:lnTo>
                  <a:pt x="52190" y="7381"/>
                </a:lnTo>
                <a:lnTo>
                  <a:pt x="56701" y="7778"/>
                </a:lnTo>
                <a:lnTo>
                  <a:pt x="61613" y="8043"/>
                </a:lnTo>
                <a:lnTo>
                  <a:pt x="66793" y="8219"/>
                </a:lnTo>
                <a:lnTo>
                  <a:pt x="75009" y="9290"/>
                </a:lnTo>
                <a:lnTo>
                  <a:pt x="85248" y="10956"/>
                </a:lnTo>
                <a:lnTo>
                  <a:pt x="96837" y="13019"/>
                </a:lnTo>
                <a:lnTo>
                  <a:pt x="106468" y="15347"/>
                </a:lnTo>
                <a:lnTo>
                  <a:pt x="114794" y="17851"/>
                </a:lnTo>
                <a:lnTo>
                  <a:pt x="122249" y="20473"/>
                </a:lnTo>
                <a:lnTo>
                  <a:pt x="129124" y="22221"/>
                </a:lnTo>
                <a:lnTo>
                  <a:pt x="135613" y="23387"/>
                </a:lnTo>
                <a:lnTo>
                  <a:pt x="141844" y="24164"/>
                </a:lnTo>
                <a:lnTo>
                  <a:pt x="146950" y="24682"/>
                </a:lnTo>
                <a:lnTo>
                  <a:pt x="151307" y="25027"/>
                </a:lnTo>
                <a:lnTo>
                  <a:pt x="155164" y="25257"/>
                </a:lnTo>
                <a:lnTo>
                  <a:pt x="159640" y="26363"/>
                </a:lnTo>
                <a:lnTo>
                  <a:pt x="164529" y="28053"/>
                </a:lnTo>
                <a:lnTo>
                  <a:pt x="169693" y="30132"/>
                </a:lnTo>
                <a:lnTo>
                  <a:pt x="174089" y="31518"/>
                </a:lnTo>
                <a:lnTo>
                  <a:pt x="177972" y="32442"/>
                </a:lnTo>
                <a:lnTo>
                  <a:pt x="181513" y="33058"/>
                </a:lnTo>
                <a:lnTo>
                  <a:pt x="184826" y="33469"/>
                </a:lnTo>
                <a:lnTo>
                  <a:pt x="187988" y="33743"/>
                </a:lnTo>
                <a:lnTo>
                  <a:pt x="20574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324"/>
          <p:cNvSpPr/>
          <p:nvPr/>
        </p:nvSpPr>
        <p:spPr>
          <a:xfrm>
            <a:off x="2377439" y="5460682"/>
            <a:ext cx="111444" cy="291466"/>
          </a:xfrm>
          <a:custGeom>
            <a:avLst/>
            <a:gdLst/>
            <a:ahLst/>
            <a:cxnLst/>
            <a:rect l="0" t="0" r="0" b="0"/>
            <a:pathLst>
              <a:path w="111444" h="291466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4762" y="19313"/>
                </a:lnTo>
                <a:lnTo>
                  <a:pt x="21166" y="43191"/>
                </a:lnTo>
                <a:lnTo>
                  <a:pt x="25541" y="60226"/>
                </a:lnTo>
                <a:lnTo>
                  <a:pt x="30362" y="77298"/>
                </a:lnTo>
                <a:lnTo>
                  <a:pt x="40800" y="111508"/>
                </a:lnTo>
                <a:lnTo>
                  <a:pt x="44345" y="124821"/>
                </a:lnTo>
                <a:lnTo>
                  <a:pt x="46708" y="135601"/>
                </a:lnTo>
                <a:lnTo>
                  <a:pt x="48284" y="144694"/>
                </a:lnTo>
                <a:lnTo>
                  <a:pt x="50287" y="152660"/>
                </a:lnTo>
                <a:lnTo>
                  <a:pt x="52575" y="159876"/>
                </a:lnTo>
                <a:lnTo>
                  <a:pt x="55053" y="166591"/>
                </a:lnTo>
                <a:lnTo>
                  <a:pt x="57657" y="174879"/>
                </a:lnTo>
                <a:lnTo>
                  <a:pt x="63091" y="194246"/>
                </a:lnTo>
                <a:lnTo>
                  <a:pt x="65873" y="201888"/>
                </a:lnTo>
                <a:lnTo>
                  <a:pt x="68681" y="207935"/>
                </a:lnTo>
                <a:lnTo>
                  <a:pt x="71505" y="212918"/>
                </a:lnTo>
                <a:lnTo>
                  <a:pt x="75292" y="219098"/>
                </a:lnTo>
                <a:lnTo>
                  <a:pt x="84581" y="233585"/>
                </a:lnTo>
                <a:lnTo>
                  <a:pt x="87820" y="240495"/>
                </a:lnTo>
                <a:lnTo>
                  <a:pt x="89979" y="247008"/>
                </a:lnTo>
                <a:lnTo>
                  <a:pt x="91419" y="253255"/>
                </a:lnTo>
                <a:lnTo>
                  <a:pt x="92379" y="258371"/>
                </a:lnTo>
                <a:lnTo>
                  <a:pt x="93445" y="266597"/>
                </a:lnTo>
                <a:lnTo>
                  <a:pt x="94682" y="271076"/>
                </a:lnTo>
                <a:lnTo>
                  <a:pt x="96459" y="275968"/>
                </a:lnTo>
                <a:lnTo>
                  <a:pt x="98596" y="281134"/>
                </a:lnTo>
                <a:lnTo>
                  <a:pt x="100974" y="284577"/>
                </a:lnTo>
                <a:lnTo>
                  <a:pt x="103511" y="286873"/>
                </a:lnTo>
                <a:lnTo>
                  <a:pt x="111443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325"/>
          <p:cNvSpPr/>
          <p:nvPr/>
        </p:nvSpPr>
        <p:spPr>
          <a:xfrm>
            <a:off x="714374" y="5869704"/>
            <a:ext cx="205741" cy="156764"/>
          </a:xfrm>
          <a:custGeom>
            <a:avLst/>
            <a:gdLst/>
            <a:ahLst/>
            <a:cxnLst/>
            <a:rect l="0" t="0" r="0" b="0"/>
            <a:pathLst>
              <a:path w="205741" h="156764">
                <a:moveTo>
                  <a:pt x="0" y="11031"/>
                </a:moveTo>
                <a:lnTo>
                  <a:pt x="4551" y="1929"/>
                </a:lnTo>
                <a:lnTo>
                  <a:pt x="5892" y="200"/>
                </a:lnTo>
                <a:lnTo>
                  <a:pt x="6786" y="0"/>
                </a:lnTo>
                <a:lnTo>
                  <a:pt x="10583" y="4270"/>
                </a:lnTo>
                <a:lnTo>
                  <a:pt x="36074" y="29948"/>
                </a:lnTo>
                <a:lnTo>
                  <a:pt x="85819" y="79704"/>
                </a:lnTo>
                <a:lnTo>
                  <a:pt x="90550" y="83483"/>
                </a:lnTo>
                <a:lnTo>
                  <a:pt x="95609" y="86954"/>
                </a:lnTo>
                <a:lnTo>
                  <a:pt x="100887" y="90222"/>
                </a:lnTo>
                <a:lnTo>
                  <a:pt x="106311" y="94304"/>
                </a:lnTo>
                <a:lnTo>
                  <a:pt x="111832" y="98932"/>
                </a:lnTo>
                <a:lnTo>
                  <a:pt x="117417" y="103921"/>
                </a:lnTo>
                <a:lnTo>
                  <a:pt x="124951" y="109153"/>
                </a:lnTo>
                <a:lnTo>
                  <a:pt x="133783" y="114545"/>
                </a:lnTo>
                <a:lnTo>
                  <a:pt x="143481" y="120045"/>
                </a:lnTo>
                <a:lnTo>
                  <a:pt x="150899" y="124665"/>
                </a:lnTo>
                <a:lnTo>
                  <a:pt x="156797" y="128697"/>
                </a:lnTo>
                <a:lnTo>
                  <a:pt x="161682" y="132337"/>
                </a:lnTo>
                <a:lnTo>
                  <a:pt x="166843" y="135717"/>
                </a:lnTo>
                <a:lnTo>
                  <a:pt x="172189" y="138922"/>
                </a:lnTo>
                <a:lnTo>
                  <a:pt x="177658" y="142012"/>
                </a:lnTo>
                <a:lnTo>
                  <a:pt x="182256" y="145024"/>
                </a:lnTo>
                <a:lnTo>
                  <a:pt x="186274" y="147984"/>
                </a:lnTo>
                <a:lnTo>
                  <a:pt x="189905" y="150911"/>
                </a:lnTo>
                <a:lnTo>
                  <a:pt x="193279" y="152862"/>
                </a:lnTo>
                <a:lnTo>
                  <a:pt x="199567" y="155029"/>
                </a:lnTo>
                <a:lnTo>
                  <a:pt x="205740" y="1567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326"/>
          <p:cNvSpPr/>
          <p:nvPr/>
        </p:nvSpPr>
        <p:spPr>
          <a:xfrm>
            <a:off x="697229" y="5855017"/>
            <a:ext cx="240031" cy="145734"/>
          </a:xfrm>
          <a:custGeom>
            <a:avLst/>
            <a:gdLst/>
            <a:ahLst/>
            <a:cxnLst/>
            <a:rect l="0" t="0" r="0" b="0"/>
            <a:pathLst>
              <a:path w="240031" h="145734">
                <a:moveTo>
                  <a:pt x="240030" y="0"/>
                </a:moveTo>
                <a:lnTo>
                  <a:pt x="235480" y="0"/>
                </a:lnTo>
                <a:lnTo>
                  <a:pt x="234139" y="953"/>
                </a:lnTo>
                <a:lnTo>
                  <a:pt x="233245" y="2540"/>
                </a:lnTo>
                <a:lnTo>
                  <a:pt x="232252" y="6844"/>
                </a:lnTo>
                <a:lnTo>
                  <a:pt x="231988" y="9325"/>
                </a:lnTo>
                <a:lnTo>
                  <a:pt x="231811" y="11932"/>
                </a:lnTo>
                <a:lnTo>
                  <a:pt x="230741" y="14622"/>
                </a:lnTo>
                <a:lnTo>
                  <a:pt x="229075" y="17368"/>
                </a:lnTo>
                <a:lnTo>
                  <a:pt x="227012" y="20151"/>
                </a:lnTo>
                <a:lnTo>
                  <a:pt x="222779" y="23912"/>
                </a:lnTo>
                <a:lnTo>
                  <a:pt x="217099" y="28324"/>
                </a:lnTo>
                <a:lnTo>
                  <a:pt x="210456" y="33170"/>
                </a:lnTo>
                <a:lnTo>
                  <a:pt x="205074" y="37353"/>
                </a:lnTo>
                <a:lnTo>
                  <a:pt x="200534" y="41095"/>
                </a:lnTo>
                <a:lnTo>
                  <a:pt x="196554" y="44542"/>
                </a:lnTo>
                <a:lnTo>
                  <a:pt x="191996" y="47792"/>
                </a:lnTo>
                <a:lnTo>
                  <a:pt x="187053" y="50912"/>
                </a:lnTo>
                <a:lnTo>
                  <a:pt x="181852" y="53944"/>
                </a:lnTo>
                <a:lnTo>
                  <a:pt x="177432" y="56917"/>
                </a:lnTo>
                <a:lnTo>
                  <a:pt x="173533" y="59853"/>
                </a:lnTo>
                <a:lnTo>
                  <a:pt x="169981" y="62761"/>
                </a:lnTo>
                <a:lnTo>
                  <a:pt x="165709" y="65654"/>
                </a:lnTo>
                <a:lnTo>
                  <a:pt x="160955" y="68534"/>
                </a:lnTo>
                <a:lnTo>
                  <a:pt x="155881" y="71407"/>
                </a:lnTo>
                <a:lnTo>
                  <a:pt x="145163" y="77139"/>
                </a:lnTo>
                <a:lnTo>
                  <a:pt x="139638" y="80001"/>
                </a:lnTo>
                <a:lnTo>
                  <a:pt x="135002" y="82862"/>
                </a:lnTo>
                <a:lnTo>
                  <a:pt x="130959" y="85721"/>
                </a:lnTo>
                <a:lnTo>
                  <a:pt x="127311" y="88580"/>
                </a:lnTo>
                <a:lnTo>
                  <a:pt x="122974" y="91439"/>
                </a:lnTo>
                <a:lnTo>
                  <a:pt x="118178" y="94296"/>
                </a:lnTo>
                <a:lnTo>
                  <a:pt x="113075" y="97154"/>
                </a:lnTo>
                <a:lnTo>
                  <a:pt x="102326" y="102870"/>
                </a:lnTo>
                <a:lnTo>
                  <a:pt x="96793" y="105728"/>
                </a:lnTo>
                <a:lnTo>
                  <a:pt x="92151" y="107633"/>
                </a:lnTo>
                <a:lnTo>
                  <a:pt x="88104" y="108903"/>
                </a:lnTo>
                <a:lnTo>
                  <a:pt x="84454" y="109749"/>
                </a:lnTo>
                <a:lnTo>
                  <a:pt x="80115" y="111266"/>
                </a:lnTo>
                <a:lnTo>
                  <a:pt x="75318" y="113230"/>
                </a:lnTo>
                <a:lnTo>
                  <a:pt x="70214" y="115492"/>
                </a:lnTo>
                <a:lnTo>
                  <a:pt x="63955" y="117952"/>
                </a:lnTo>
                <a:lnTo>
                  <a:pt x="49380" y="123226"/>
                </a:lnTo>
                <a:lnTo>
                  <a:pt x="43397" y="125966"/>
                </a:lnTo>
                <a:lnTo>
                  <a:pt x="38457" y="128744"/>
                </a:lnTo>
                <a:lnTo>
                  <a:pt x="34210" y="131550"/>
                </a:lnTo>
                <a:lnTo>
                  <a:pt x="26952" y="134667"/>
                </a:lnTo>
                <a:lnTo>
                  <a:pt x="23683" y="135498"/>
                </a:lnTo>
                <a:lnTo>
                  <a:pt x="17511" y="138962"/>
                </a:lnTo>
                <a:lnTo>
                  <a:pt x="14532" y="141219"/>
                </a:lnTo>
                <a:lnTo>
                  <a:pt x="8681" y="143726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327"/>
          <p:cNvSpPr/>
          <p:nvPr/>
        </p:nvSpPr>
        <p:spPr>
          <a:xfrm>
            <a:off x="637222" y="6026467"/>
            <a:ext cx="480061" cy="60009"/>
          </a:xfrm>
          <a:custGeom>
            <a:avLst/>
            <a:gdLst/>
            <a:ahLst/>
            <a:cxnLst/>
            <a:rect l="0" t="0" r="0" b="0"/>
            <a:pathLst>
              <a:path w="480061" h="60009">
                <a:moveTo>
                  <a:pt x="480060" y="0"/>
                </a:moveTo>
                <a:lnTo>
                  <a:pt x="468128" y="0"/>
                </a:lnTo>
                <a:lnTo>
                  <a:pt x="464486" y="953"/>
                </a:lnTo>
                <a:lnTo>
                  <a:pt x="460152" y="2540"/>
                </a:lnTo>
                <a:lnTo>
                  <a:pt x="455358" y="4551"/>
                </a:lnTo>
                <a:lnTo>
                  <a:pt x="450257" y="5891"/>
                </a:lnTo>
                <a:lnTo>
                  <a:pt x="439509" y="7381"/>
                </a:lnTo>
                <a:lnTo>
                  <a:pt x="433976" y="8731"/>
                </a:lnTo>
                <a:lnTo>
                  <a:pt x="428382" y="10583"/>
                </a:lnTo>
                <a:lnTo>
                  <a:pt x="422748" y="12770"/>
                </a:lnTo>
                <a:lnTo>
                  <a:pt x="414230" y="14229"/>
                </a:lnTo>
                <a:lnTo>
                  <a:pt x="403788" y="15201"/>
                </a:lnTo>
                <a:lnTo>
                  <a:pt x="392064" y="15849"/>
                </a:lnTo>
                <a:lnTo>
                  <a:pt x="381391" y="17233"/>
                </a:lnTo>
                <a:lnTo>
                  <a:pt x="371418" y="19109"/>
                </a:lnTo>
                <a:lnTo>
                  <a:pt x="361912" y="21312"/>
                </a:lnTo>
                <a:lnTo>
                  <a:pt x="336110" y="26299"/>
                </a:lnTo>
                <a:lnTo>
                  <a:pt x="321228" y="28963"/>
                </a:lnTo>
                <a:lnTo>
                  <a:pt x="307497" y="30739"/>
                </a:lnTo>
                <a:lnTo>
                  <a:pt x="294533" y="31922"/>
                </a:lnTo>
                <a:lnTo>
                  <a:pt x="282080" y="32711"/>
                </a:lnTo>
                <a:lnTo>
                  <a:pt x="260624" y="33589"/>
                </a:lnTo>
                <a:lnTo>
                  <a:pt x="250902" y="33822"/>
                </a:lnTo>
                <a:lnTo>
                  <a:pt x="241563" y="34931"/>
                </a:lnTo>
                <a:lnTo>
                  <a:pt x="232479" y="36622"/>
                </a:lnTo>
                <a:lnTo>
                  <a:pt x="223566" y="38703"/>
                </a:lnTo>
                <a:lnTo>
                  <a:pt x="210004" y="40089"/>
                </a:lnTo>
                <a:lnTo>
                  <a:pt x="193343" y="41014"/>
                </a:lnTo>
                <a:lnTo>
                  <a:pt x="174615" y="41630"/>
                </a:lnTo>
                <a:lnTo>
                  <a:pt x="157368" y="42993"/>
                </a:lnTo>
                <a:lnTo>
                  <a:pt x="141107" y="44855"/>
                </a:lnTo>
                <a:lnTo>
                  <a:pt x="125504" y="47048"/>
                </a:lnTo>
                <a:lnTo>
                  <a:pt x="111292" y="49463"/>
                </a:lnTo>
                <a:lnTo>
                  <a:pt x="98007" y="52025"/>
                </a:lnTo>
                <a:lnTo>
                  <a:pt x="85340" y="54686"/>
                </a:lnTo>
                <a:lnTo>
                  <a:pt x="74991" y="56460"/>
                </a:lnTo>
                <a:lnTo>
                  <a:pt x="66187" y="57643"/>
                </a:lnTo>
                <a:lnTo>
                  <a:pt x="58412" y="58431"/>
                </a:lnTo>
                <a:lnTo>
                  <a:pt x="50371" y="58956"/>
                </a:lnTo>
                <a:lnTo>
                  <a:pt x="42153" y="59307"/>
                </a:lnTo>
                <a:lnTo>
                  <a:pt x="17534" y="59870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328"/>
          <p:cNvSpPr/>
          <p:nvPr/>
        </p:nvSpPr>
        <p:spPr>
          <a:xfrm>
            <a:off x="834389" y="6108208"/>
            <a:ext cx="274321" cy="209725"/>
          </a:xfrm>
          <a:custGeom>
            <a:avLst/>
            <a:gdLst/>
            <a:ahLst/>
            <a:cxnLst/>
            <a:rect l="0" t="0" r="0" b="0"/>
            <a:pathLst>
              <a:path w="274321" h="209725">
                <a:moveTo>
                  <a:pt x="0" y="38274"/>
                </a:moveTo>
                <a:lnTo>
                  <a:pt x="9102" y="33724"/>
                </a:lnTo>
                <a:lnTo>
                  <a:pt x="14641" y="30478"/>
                </a:lnTo>
                <a:lnTo>
                  <a:pt x="28415" y="21791"/>
                </a:lnTo>
                <a:lnTo>
                  <a:pt x="35136" y="18713"/>
                </a:lnTo>
                <a:lnTo>
                  <a:pt x="41521" y="16661"/>
                </a:lnTo>
                <a:lnTo>
                  <a:pt x="47684" y="15293"/>
                </a:lnTo>
                <a:lnTo>
                  <a:pt x="54649" y="13428"/>
                </a:lnTo>
                <a:lnTo>
                  <a:pt x="79058" y="6253"/>
                </a:lnTo>
                <a:lnTo>
                  <a:pt x="99272" y="865"/>
                </a:lnTo>
                <a:lnTo>
                  <a:pt x="109996" y="0"/>
                </a:lnTo>
                <a:lnTo>
                  <a:pt x="120956" y="376"/>
                </a:lnTo>
                <a:lnTo>
                  <a:pt x="132073" y="1578"/>
                </a:lnTo>
                <a:lnTo>
                  <a:pt x="141388" y="2381"/>
                </a:lnTo>
                <a:lnTo>
                  <a:pt x="149504" y="2915"/>
                </a:lnTo>
                <a:lnTo>
                  <a:pt x="156819" y="3272"/>
                </a:lnTo>
                <a:lnTo>
                  <a:pt x="162649" y="4461"/>
                </a:lnTo>
                <a:lnTo>
                  <a:pt x="167488" y="6207"/>
                </a:lnTo>
                <a:lnTo>
                  <a:pt x="175404" y="9735"/>
                </a:lnTo>
                <a:lnTo>
                  <a:pt x="182098" y="11302"/>
                </a:lnTo>
                <a:lnTo>
                  <a:pt x="188248" y="14539"/>
                </a:lnTo>
                <a:lnTo>
                  <a:pt x="191221" y="16736"/>
                </a:lnTo>
                <a:lnTo>
                  <a:pt x="199605" y="19176"/>
                </a:lnTo>
                <a:lnTo>
                  <a:pt x="204508" y="19827"/>
                </a:lnTo>
                <a:lnTo>
                  <a:pt x="212495" y="23091"/>
                </a:lnTo>
                <a:lnTo>
                  <a:pt x="219220" y="27716"/>
                </a:lnTo>
                <a:lnTo>
                  <a:pt x="225384" y="32946"/>
                </a:lnTo>
                <a:lnTo>
                  <a:pt x="227409" y="35675"/>
                </a:lnTo>
                <a:lnTo>
                  <a:pt x="229658" y="41246"/>
                </a:lnTo>
                <a:lnTo>
                  <a:pt x="230258" y="45018"/>
                </a:lnTo>
                <a:lnTo>
                  <a:pt x="230658" y="49438"/>
                </a:lnTo>
                <a:lnTo>
                  <a:pt x="231102" y="58476"/>
                </a:lnTo>
                <a:lnTo>
                  <a:pt x="231300" y="65667"/>
                </a:lnTo>
                <a:lnTo>
                  <a:pt x="230400" y="69872"/>
                </a:lnTo>
                <a:lnTo>
                  <a:pt x="228848" y="74579"/>
                </a:lnTo>
                <a:lnTo>
                  <a:pt x="226860" y="79622"/>
                </a:lnTo>
                <a:lnTo>
                  <a:pt x="224583" y="84890"/>
                </a:lnTo>
                <a:lnTo>
                  <a:pt x="219512" y="95823"/>
                </a:lnTo>
                <a:lnTo>
                  <a:pt x="216827" y="100452"/>
                </a:lnTo>
                <a:lnTo>
                  <a:pt x="214084" y="104491"/>
                </a:lnTo>
                <a:lnTo>
                  <a:pt x="211303" y="108136"/>
                </a:lnTo>
                <a:lnTo>
                  <a:pt x="208496" y="112471"/>
                </a:lnTo>
                <a:lnTo>
                  <a:pt x="205673" y="117266"/>
                </a:lnTo>
                <a:lnTo>
                  <a:pt x="202838" y="122368"/>
                </a:lnTo>
                <a:lnTo>
                  <a:pt x="199043" y="126722"/>
                </a:lnTo>
                <a:lnTo>
                  <a:pt x="194608" y="130577"/>
                </a:lnTo>
                <a:lnTo>
                  <a:pt x="189746" y="134099"/>
                </a:lnTo>
                <a:lnTo>
                  <a:pt x="185553" y="138353"/>
                </a:lnTo>
                <a:lnTo>
                  <a:pt x="181804" y="143093"/>
                </a:lnTo>
                <a:lnTo>
                  <a:pt x="178353" y="148158"/>
                </a:lnTo>
                <a:lnTo>
                  <a:pt x="174147" y="152488"/>
                </a:lnTo>
                <a:lnTo>
                  <a:pt x="169438" y="156327"/>
                </a:lnTo>
                <a:lnTo>
                  <a:pt x="164394" y="159838"/>
                </a:lnTo>
                <a:lnTo>
                  <a:pt x="159126" y="163132"/>
                </a:lnTo>
                <a:lnTo>
                  <a:pt x="153709" y="166280"/>
                </a:lnTo>
                <a:lnTo>
                  <a:pt x="148193" y="169332"/>
                </a:lnTo>
                <a:lnTo>
                  <a:pt x="141658" y="173270"/>
                </a:lnTo>
                <a:lnTo>
                  <a:pt x="126777" y="182728"/>
                </a:lnTo>
                <a:lnTo>
                  <a:pt x="119761" y="186012"/>
                </a:lnTo>
                <a:lnTo>
                  <a:pt x="113178" y="188201"/>
                </a:lnTo>
                <a:lnTo>
                  <a:pt x="79824" y="196265"/>
                </a:lnTo>
                <a:lnTo>
                  <a:pt x="70361" y="197894"/>
                </a:lnTo>
                <a:lnTo>
                  <a:pt x="61195" y="198980"/>
                </a:lnTo>
                <a:lnTo>
                  <a:pt x="52227" y="199704"/>
                </a:lnTo>
                <a:lnTo>
                  <a:pt x="44343" y="200186"/>
                </a:lnTo>
                <a:lnTo>
                  <a:pt x="30503" y="200723"/>
                </a:lnTo>
                <a:lnTo>
                  <a:pt x="25098" y="199913"/>
                </a:lnTo>
                <a:lnTo>
                  <a:pt x="16552" y="196474"/>
                </a:lnTo>
                <a:lnTo>
                  <a:pt x="13893" y="194223"/>
                </a:lnTo>
                <a:lnTo>
                  <a:pt x="12119" y="191770"/>
                </a:lnTo>
                <a:lnTo>
                  <a:pt x="10937" y="189182"/>
                </a:lnTo>
                <a:lnTo>
                  <a:pt x="7084" y="183767"/>
                </a:lnTo>
                <a:lnTo>
                  <a:pt x="4723" y="180990"/>
                </a:lnTo>
                <a:lnTo>
                  <a:pt x="4101" y="178185"/>
                </a:lnTo>
                <a:lnTo>
                  <a:pt x="4639" y="175363"/>
                </a:lnTo>
                <a:lnTo>
                  <a:pt x="6825" y="169687"/>
                </a:lnTo>
                <a:lnTo>
                  <a:pt x="7796" y="163990"/>
                </a:lnTo>
                <a:lnTo>
                  <a:pt x="9960" y="160185"/>
                </a:lnTo>
                <a:lnTo>
                  <a:pt x="13308" y="155743"/>
                </a:lnTo>
                <a:lnTo>
                  <a:pt x="17444" y="150877"/>
                </a:lnTo>
                <a:lnTo>
                  <a:pt x="21155" y="147633"/>
                </a:lnTo>
                <a:lnTo>
                  <a:pt x="27817" y="144028"/>
                </a:lnTo>
                <a:lnTo>
                  <a:pt x="29975" y="142114"/>
                </a:lnTo>
                <a:lnTo>
                  <a:pt x="31413" y="139886"/>
                </a:lnTo>
                <a:lnTo>
                  <a:pt x="32373" y="137448"/>
                </a:lnTo>
                <a:lnTo>
                  <a:pt x="34917" y="135822"/>
                </a:lnTo>
                <a:lnTo>
                  <a:pt x="42824" y="134017"/>
                </a:lnTo>
                <a:lnTo>
                  <a:pt x="50148" y="130674"/>
                </a:lnTo>
                <a:lnTo>
                  <a:pt x="53435" y="128449"/>
                </a:lnTo>
                <a:lnTo>
                  <a:pt x="59626" y="125977"/>
                </a:lnTo>
                <a:lnTo>
                  <a:pt x="66506" y="124878"/>
                </a:lnTo>
                <a:lnTo>
                  <a:pt x="71007" y="124585"/>
                </a:lnTo>
                <a:lnTo>
                  <a:pt x="75914" y="124390"/>
                </a:lnTo>
                <a:lnTo>
                  <a:pt x="82042" y="125212"/>
                </a:lnTo>
                <a:lnTo>
                  <a:pt x="88985" y="126713"/>
                </a:lnTo>
                <a:lnTo>
                  <a:pt x="96471" y="128666"/>
                </a:lnTo>
                <a:lnTo>
                  <a:pt x="103366" y="129968"/>
                </a:lnTo>
                <a:lnTo>
                  <a:pt x="109869" y="130835"/>
                </a:lnTo>
                <a:lnTo>
                  <a:pt x="116108" y="131415"/>
                </a:lnTo>
                <a:lnTo>
                  <a:pt x="121221" y="131801"/>
                </a:lnTo>
                <a:lnTo>
                  <a:pt x="129441" y="132229"/>
                </a:lnTo>
                <a:lnTo>
                  <a:pt x="133919" y="133296"/>
                </a:lnTo>
                <a:lnTo>
                  <a:pt x="138810" y="134959"/>
                </a:lnTo>
                <a:lnTo>
                  <a:pt x="143975" y="137021"/>
                </a:lnTo>
                <a:lnTo>
                  <a:pt x="152254" y="141851"/>
                </a:lnTo>
                <a:lnTo>
                  <a:pt x="160061" y="147174"/>
                </a:lnTo>
                <a:lnTo>
                  <a:pt x="164810" y="149927"/>
                </a:lnTo>
                <a:lnTo>
                  <a:pt x="169881" y="152714"/>
                </a:lnTo>
                <a:lnTo>
                  <a:pt x="178055" y="158351"/>
                </a:lnTo>
                <a:lnTo>
                  <a:pt x="181569" y="161188"/>
                </a:lnTo>
                <a:lnTo>
                  <a:pt x="186768" y="164984"/>
                </a:lnTo>
                <a:lnTo>
                  <a:pt x="200166" y="174282"/>
                </a:lnTo>
                <a:lnTo>
                  <a:pt x="206787" y="178476"/>
                </a:lnTo>
                <a:lnTo>
                  <a:pt x="213105" y="182225"/>
                </a:lnTo>
                <a:lnTo>
                  <a:pt x="219223" y="185676"/>
                </a:lnTo>
                <a:lnTo>
                  <a:pt x="224254" y="188930"/>
                </a:lnTo>
                <a:lnTo>
                  <a:pt x="232384" y="195085"/>
                </a:lnTo>
                <a:lnTo>
                  <a:pt x="239172" y="198455"/>
                </a:lnTo>
                <a:lnTo>
                  <a:pt x="242316" y="199354"/>
                </a:lnTo>
                <a:lnTo>
                  <a:pt x="248348" y="202893"/>
                </a:lnTo>
                <a:lnTo>
                  <a:pt x="251291" y="205170"/>
                </a:lnTo>
                <a:lnTo>
                  <a:pt x="255157" y="206688"/>
                </a:lnTo>
                <a:lnTo>
                  <a:pt x="259640" y="207700"/>
                </a:lnTo>
                <a:lnTo>
                  <a:pt x="274320" y="2097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329"/>
          <p:cNvSpPr/>
          <p:nvPr/>
        </p:nvSpPr>
        <p:spPr>
          <a:xfrm>
            <a:off x="1203007" y="5966460"/>
            <a:ext cx="242489" cy="42863"/>
          </a:xfrm>
          <a:custGeom>
            <a:avLst/>
            <a:gdLst/>
            <a:ahLst/>
            <a:cxnLst/>
            <a:rect l="0" t="0" r="0" b="0"/>
            <a:pathLst>
              <a:path w="242489" h="42863">
                <a:moveTo>
                  <a:pt x="231457" y="0"/>
                </a:moveTo>
                <a:lnTo>
                  <a:pt x="242488" y="0"/>
                </a:lnTo>
                <a:lnTo>
                  <a:pt x="241668" y="0"/>
                </a:lnTo>
                <a:lnTo>
                  <a:pt x="228058" y="2540"/>
                </a:lnTo>
                <a:lnTo>
                  <a:pt x="217761" y="4551"/>
                </a:lnTo>
                <a:lnTo>
                  <a:pt x="206134" y="5891"/>
                </a:lnTo>
                <a:lnTo>
                  <a:pt x="193620" y="6785"/>
                </a:lnTo>
                <a:lnTo>
                  <a:pt x="180515" y="7381"/>
                </a:lnTo>
                <a:lnTo>
                  <a:pt x="170826" y="8730"/>
                </a:lnTo>
                <a:lnTo>
                  <a:pt x="163414" y="10583"/>
                </a:lnTo>
                <a:lnTo>
                  <a:pt x="157520" y="12770"/>
                </a:lnTo>
                <a:lnTo>
                  <a:pt x="150733" y="14228"/>
                </a:lnTo>
                <a:lnTo>
                  <a:pt x="143352" y="15200"/>
                </a:lnTo>
                <a:lnTo>
                  <a:pt x="135573" y="15849"/>
                </a:lnTo>
                <a:lnTo>
                  <a:pt x="128482" y="16281"/>
                </a:lnTo>
                <a:lnTo>
                  <a:pt x="115523" y="16761"/>
                </a:lnTo>
                <a:lnTo>
                  <a:pt x="109400" y="17841"/>
                </a:lnTo>
                <a:lnTo>
                  <a:pt x="103414" y="19514"/>
                </a:lnTo>
                <a:lnTo>
                  <a:pt x="97517" y="21582"/>
                </a:lnTo>
                <a:lnTo>
                  <a:pt x="91682" y="22960"/>
                </a:lnTo>
                <a:lnTo>
                  <a:pt x="85886" y="23880"/>
                </a:lnTo>
                <a:lnTo>
                  <a:pt x="80117" y="24492"/>
                </a:lnTo>
                <a:lnTo>
                  <a:pt x="73414" y="25853"/>
                </a:lnTo>
                <a:lnTo>
                  <a:pt x="66088" y="27713"/>
                </a:lnTo>
                <a:lnTo>
                  <a:pt x="58346" y="29905"/>
                </a:lnTo>
                <a:lnTo>
                  <a:pt x="51280" y="31366"/>
                </a:lnTo>
                <a:lnTo>
                  <a:pt x="44664" y="32341"/>
                </a:lnTo>
                <a:lnTo>
                  <a:pt x="38348" y="32990"/>
                </a:lnTo>
                <a:lnTo>
                  <a:pt x="33186" y="33424"/>
                </a:lnTo>
                <a:lnTo>
                  <a:pt x="28791" y="33712"/>
                </a:lnTo>
                <a:lnTo>
                  <a:pt x="21369" y="34033"/>
                </a:lnTo>
                <a:lnTo>
                  <a:pt x="14895" y="34176"/>
                </a:lnTo>
                <a:lnTo>
                  <a:pt x="11835" y="35166"/>
                </a:lnTo>
                <a:lnTo>
                  <a:pt x="8842" y="36779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330"/>
          <p:cNvSpPr/>
          <p:nvPr/>
        </p:nvSpPr>
        <p:spPr>
          <a:xfrm>
            <a:off x="1237297" y="5992177"/>
            <a:ext cx="282893" cy="60009"/>
          </a:xfrm>
          <a:custGeom>
            <a:avLst/>
            <a:gdLst/>
            <a:ahLst/>
            <a:cxnLst/>
            <a:rect l="0" t="0" r="0" b="0"/>
            <a:pathLst>
              <a:path w="282893" h="60009">
                <a:moveTo>
                  <a:pt x="282892" y="0"/>
                </a:moveTo>
                <a:lnTo>
                  <a:pt x="278342" y="4551"/>
                </a:lnTo>
                <a:lnTo>
                  <a:pt x="276048" y="5892"/>
                </a:lnTo>
                <a:lnTo>
                  <a:pt x="270961" y="7381"/>
                </a:lnTo>
                <a:lnTo>
                  <a:pt x="268270" y="8731"/>
                </a:lnTo>
                <a:lnTo>
                  <a:pt x="265525" y="10583"/>
                </a:lnTo>
                <a:lnTo>
                  <a:pt x="262741" y="12770"/>
                </a:lnTo>
                <a:lnTo>
                  <a:pt x="259933" y="14229"/>
                </a:lnTo>
                <a:lnTo>
                  <a:pt x="254273" y="15849"/>
                </a:lnTo>
                <a:lnTo>
                  <a:pt x="232080" y="21312"/>
                </a:lnTo>
                <a:lnTo>
                  <a:pt x="224252" y="23733"/>
                </a:lnTo>
                <a:lnTo>
                  <a:pt x="217129" y="26299"/>
                </a:lnTo>
                <a:lnTo>
                  <a:pt x="210475" y="28963"/>
                </a:lnTo>
                <a:lnTo>
                  <a:pt x="204134" y="30739"/>
                </a:lnTo>
                <a:lnTo>
                  <a:pt x="198002" y="31923"/>
                </a:lnTo>
                <a:lnTo>
                  <a:pt x="192009" y="32712"/>
                </a:lnTo>
                <a:lnTo>
                  <a:pt x="172650" y="36129"/>
                </a:lnTo>
                <a:lnTo>
                  <a:pt x="160820" y="38373"/>
                </a:lnTo>
                <a:lnTo>
                  <a:pt x="150076" y="39870"/>
                </a:lnTo>
                <a:lnTo>
                  <a:pt x="140055" y="40867"/>
                </a:lnTo>
                <a:lnTo>
                  <a:pt x="130518" y="41533"/>
                </a:lnTo>
                <a:lnTo>
                  <a:pt x="120349" y="42929"/>
                </a:lnTo>
                <a:lnTo>
                  <a:pt x="109760" y="44812"/>
                </a:lnTo>
                <a:lnTo>
                  <a:pt x="98891" y="47019"/>
                </a:lnTo>
                <a:lnTo>
                  <a:pt x="89740" y="48491"/>
                </a:lnTo>
                <a:lnTo>
                  <a:pt x="81734" y="49472"/>
                </a:lnTo>
                <a:lnTo>
                  <a:pt x="74492" y="50127"/>
                </a:lnTo>
                <a:lnTo>
                  <a:pt x="66806" y="50563"/>
                </a:lnTo>
                <a:lnTo>
                  <a:pt x="50647" y="51047"/>
                </a:lnTo>
                <a:lnTo>
                  <a:pt x="44242" y="52130"/>
                </a:lnTo>
                <a:lnTo>
                  <a:pt x="39020" y="53803"/>
                </a:lnTo>
                <a:lnTo>
                  <a:pt x="34586" y="55871"/>
                </a:lnTo>
                <a:lnTo>
                  <a:pt x="30677" y="57250"/>
                </a:lnTo>
                <a:lnTo>
                  <a:pt x="23794" y="58782"/>
                </a:lnTo>
                <a:lnTo>
                  <a:pt x="17560" y="59463"/>
                </a:lnTo>
                <a:lnTo>
                  <a:pt x="11615" y="59765"/>
                </a:lnTo>
                <a:lnTo>
                  <a:pt x="0" y="600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331"/>
          <p:cNvSpPr/>
          <p:nvPr/>
        </p:nvSpPr>
        <p:spPr>
          <a:xfrm>
            <a:off x="1563052" y="5777865"/>
            <a:ext cx="128588" cy="317183"/>
          </a:xfrm>
          <a:custGeom>
            <a:avLst/>
            <a:gdLst/>
            <a:ahLst/>
            <a:cxnLst/>
            <a:rect l="0" t="0" r="0" b="0"/>
            <a:pathLst>
              <a:path w="128588" h="317183">
                <a:moveTo>
                  <a:pt x="0" y="0"/>
                </a:moveTo>
                <a:lnTo>
                  <a:pt x="4551" y="4551"/>
                </a:lnTo>
                <a:lnTo>
                  <a:pt x="5891" y="6843"/>
                </a:lnTo>
                <a:lnTo>
                  <a:pt x="8731" y="15574"/>
                </a:lnTo>
                <a:lnTo>
                  <a:pt x="10583" y="19908"/>
                </a:lnTo>
                <a:lnTo>
                  <a:pt x="12770" y="24702"/>
                </a:lnTo>
                <a:lnTo>
                  <a:pt x="15181" y="30755"/>
                </a:lnTo>
                <a:lnTo>
                  <a:pt x="20400" y="45102"/>
                </a:lnTo>
                <a:lnTo>
                  <a:pt x="22172" y="53880"/>
                </a:lnTo>
                <a:lnTo>
                  <a:pt x="23354" y="63543"/>
                </a:lnTo>
                <a:lnTo>
                  <a:pt x="24142" y="73794"/>
                </a:lnTo>
                <a:lnTo>
                  <a:pt x="25620" y="83486"/>
                </a:lnTo>
                <a:lnTo>
                  <a:pt x="27557" y="92805"/>
                </a:lnTo>
                <a:lnTo>
                  <a:pt x="29801" y="101874"/>
                </a:lnTo>
                <a:lnTo>
                  <a:pt x="33203" y="111732"/>
                </a:lnTo>
                <a:lnTo>
                  <a:pt x="37375" y="122113"/>
                </a:lnTo>
                <a:lnTo>
                  <a:pt x="42062" y="132843"/>
                </a:lnTo>
                <a:lnTo>
                  <a:pt x="46139" y="142855"/>
                </a:lnTo>
                <a:lnTo>
                  <a:pt x="53208" y="161598"/>
                </a:lnTo>
                <a:lnTo>
                  <a:pt x="67146" y="194694"/>
                </a:lnTo>
                <a:lnTo>
                  <a:pt x="84135" y="233215"/>
                </a:lnTo>
                <a:lnTo>
                  <a:pt x="98036" y="263036"/>
                </a:lnTo>
                <a:lnTo>
                  <a:pt x="104410" y="275370"/>
                </a:lnTo>
                <a:lnTo>
                  <a:pt x="110564" y="286450"/>
                </a:lnTo>
                <a:lnTo>
                  <a:pt x="128587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332"/>
          <p:cNvSpPr/>
          <p:nvPr/>
        </p:nvSpPr>
        <p:spPr>
          <a:xfrm>
            <a:off x="174704" y="5816057"/>
            <a:ext cx="239593" cy="244701"/>
          </a:xfrm>
          <a:custGeom>
            <a:avLst/>
            <a:gdLst/>
            <a:ahLst/>
            <a:cxnLst/>
            <a:rect l="0" t="0" r="0" b="0"/>
            <a:pathLst>
              <a:path w="239593" h="244701">
                <a:moveTo>
                  <a:pt x="16748" y="38960"/>
                </a:moveTo>
                <a:lnTo>
                  <a:pt x="21299" y="29859"/>
                </a:lnTo>
                <a:lnTo>
                  <a:pt x="26073" y="22850"/>
                </a:lnTo>
                <a:lnTo>
                  <a:pt x="28680" y="19648"/>
                </a:lnTo>
                <a:lnTo>
                  <a:pt x="31370" y="17513"/>
                </a:lnTo>
                <a:lnTo>
                  <a:pt x="34116" y="16090"/>
                </a:lnTo>
                <a:lnTo>
                  <a:pt x="36899" y="15140"/>
                </a:lnTo>
                <a:lnTo>
                  <a:pt x="42531" y="11546"/>
                </a:lnTo>
                <a:lnTo>
                  <a:pt x="45367" y="9254"/>
                </a:lnTo>
                <a:lnTo>
                  <a:pt x="48210" y="7726"/>
                </a:lnTo>
                <a:lnTo>
                  <a:pt x="53908" y="6028"/>
                </a:lnTo>
                <a:lnTo>
                  <a:pt x="58667" y="4623"/>
                </a:lnTo>
                <a:lnTo>
                  <a:pt x="71574" y="522"/>
                </a:lnTo>
                <a:lnTo>
                  <a:pt x="78063" y="0"/>
                </a:lnTo>
                <a:lnTo>
                  <a:pt x="84295" y="604"/>
                </a:lnTo>
                <a:lnTo>
                  <a:pt x="90354" y="1959"/>
                </a:lnTo>
                <a:lnTo>
                  <a:pt x="97251" y="2863"/>
                </a:lnTo>
                <a:lnTo>
                  <a:pt x="104707" y="3465"/>
                </a:lnTo>
                <a:lnTo>
                  <a:pt x="112535" y="3867"/>
                </a:lnTo>
                <a:lnTo>
                  <a:pt x="119658" y="5087"/>
                </a:lnTo>
                <a:lnTo>
                  <a:pt x="126312" y="6853"/>
                </a:lnTo>
                <a:lnTo>
                  <a:pt x="132653" y="8983"/>
                </a:lnTo>
                <a:lnTo>
                  <a:pt x="138786" y="11355"/>
                </a:lnTo>
                <a:lnTo>
                  <a:pt x="144779" y="13889"/>
                </a:lnTo>
                <a:lnTo>
                  <a:pt x="156518" y="19245"/>
                </a:lnTo>
                <a:lnTo>
                  <a:pt x="179577" y="30445"/>
                </a:lnTo>
                <a:lnTo>
                  <a:pt x="185308" y="33283"/>
                </a:lnTo>
                <a:lnTo>
                  <a:pt x="190081" y="36128"/>
                </a:lnTo>
                <a:lnTo>
                  <a:pt x="194216" y="38977"/>
                </a:lnTo>
                <a:lnTo>
                  <a:pt x="197925" y="41829"/>
                </a:lnTo>
                <a:lnTo>
                  <a:pt x="203255" y="46588"/>
                </a:lnTo>
                <a:lnTo>
                  <a:pt x="216797" y="59495"/>
                </a:lnTo>
                <a:lnTo>
                  <a:pt x="221552" y="65032"/>
                </a:lnTo>
                <a:lnTo>
                  <a:pt x="224721" y="69677"/>
                </a:lnTo>
                <a:lnTo>
                  <a:pt x="226834" y="73726"/>
                </a:lnTo>
                <a:lnTo>
                  <a:pt x="231722" y="80764"/>
                </a:lnTo>
                <a:lnTo>
                  <a:pt x="234359" y="83975"/>
                </a:lnTo>
                <a:lnTo>
                  <a:pt x="236117" y="88020"/>
                </a:lnTo>
                <a:lnTo>
                  <a:pt x="237289" y="92621"/>
                </a:lnTo>
                <a:lnTo>
                  <a:pt x="238070" y="97594"/>
                </a:lnTo>
                <a:lnTo>
                  <a:pt x="238591" y="101862"/>
                </a:lnTo>
                <a:lnTo>
                  <a:pt x="239170" y="109144"/>
                </a:lnTo>
                <a:lnTo>
                  <a:pt x="239324" y="113372"/>
                </a:lnTo>
                <a:lnTo>
                  <a:pt x="239541" y="128424"/>
                </a:lnTo>
                <a:lnTo>
                  <a:pt x="239592" y="139365"/>
                </a:lnTo>
                <a:lnTo>
                  <a:pt x="237701" y="145901"/>
                </a:lnTo>
                <a:lnTo>
                  <a:pt x="234535" y="153117"/>
                </a:lnTo>
                <a:lnTo>
                  <a:pt x="230519" y="160784"/>
                </a:lnTo>
                <a:lnTo>
                  <a:pt x="224985" y="168754"/>
                </a:lnTo>
                <a:lnTo>
                  <a:pt x="218437" y="176924"/>
                </a:lnTo>
                <a:lnTo>
                  <a:pt x="211215" y="185229"/>
                </a:lnTo>
                <a:lnTo>
                  <a:pt x="201638" y="193623"/>
                </a:lnTo>
                <a:lnTo>
                  <a:pt x="190490" y="202076"/>
                </a:lnTo>
                <a:lnTo>
                  <a:pt x="178296" y="210569"/>
                </a:lnTo>
                <a:lnTo>
                  <a:pt x="167309" y="217183"/>
                </a:lnTo>
                <a:lnTo>
                  <a:pt x="157127" y="222546"/>
                </a:lnTo>
                <a:lnTo>
                  <a:pt x="147482" y="227073"/>
                </a:lnTo>
                <a:lnTo>
                  <a:pt x="139146" y="230091"/>
                </a:lnTo>
                <a:lnTo>
                  <a:pt x="131684" y="232104"/>
                </a:lnTo>
                <a:lnTo>
                  <a:pt x="124805" y="233445"/>
                </a:lnTo>
                <a:lnTo>
                  <a:pt x="119266" y="234339"/>
                </a:lnTo>
                <a:lnTo>
                  <a:pt x="114621" y="234935"/>
                </a:lnTo>
                <a:lnTo>
                  <a:pt x="110571" y="235333"/>
                </a:lnTo>
                <a:lnTo>
                  <a:pt x="105967" y="235598"/>
                </a:lnTo>
                <a:lnTo>
                  <a:pt x="95771" y="235892"/>
                </a:lnTo>
                <a:lnTo>
                  <a:pt x="79320" y="236058"/>
                </a:lnTo>
                <a:lnTo>
                  <a:pt x="75608" y="235129"/>
                </a:lnTo>
                <a:lnTo>
                  <a:pt x="73133" y="233557"/>
                </a:lnTo>
                <a:lnTo>
                  <a:pt x="67110" y="226793"/>
                </a:lnTo>
                <a:lnTo>
                  <a:pt x="64610" y="224190"/>
                </a:lnTo>
                <a:lnTo>
                  <a:pt x="61038" y="221501"/>
                </a:lnTo>
                <a:lnTo>
                  <a:pt x="56752" y="218757"/>
                </a:lnTo>
                <a:lnTo>
                  <a:pt x="51990" y="215975"/>
                </a:lnTo>
                <a:lnTo>
                  <a:pt x="47863" y="213168"/>
                </a:lnTo>
                <a:lnTo>
                  <a:pt x="40737" y="207508"/>
                </a:lnTo>
                <a:lnTo>
                  <a:pt x="34395" y="201818"/>
                </a:lnTo>
                <a:lnTo>
                  <a:pt x="31370" y="198967"/>
                </a:lnTo>
                <a:lnTo>
                  <a:pt x="28401" y="195161"/>
                </a:lnTo>
                <a:lnTo>
                  <a:pt x="25469" y="190719"/>
                </a:lnTo>
                <a:lnTo>
                  <a:pt x="22562" y="185853"/>
                </a:lnTo>
                <a:lnTo>
                  <a:pt x="19672" y="181656"/>
                </a:lnTo>
                <a:lnTo>
                  <a:pt x="13920" y="174453"/>
                </a:lnTo>
                <a:lnTo>
                  <a:pt x="10728" y="168077"/>
                </a:lnTo>
                <a:lnTo>
                  <a:pt x="8358" y="161116"/>
                </a:lnTo>
                <a:lnTo>
                  <a:pt x="6392" y="156592"/>
                </a:lnTo>
                <a:lnTo>
                  <a:pt x="4129" y="151671"/>
                </a:lnTo>
                <a:lnTo>
                  <a:pt x="2620" y="145534"/>
                </a:lnTo>
                <a:lnTo>
                  <a:pt x="1614" y="138584"/>
                </a:lnTo>
                <a:lnTo>
                  <a:pt x="944" y="131093"/>
                </a:lnTo>
                <a:lnTo>
                  <a:pt x="497" y="124195"/>
                </a:lnTo>
                <a:lnTo>
                  <a:pt x="0" y="111450"/>
                </a:lnTo>
                <a:lnTo>
                  <a:pt x="820" y="107289"/>
                </a:lnTo>
                <a:lnTo>
                  <a:pt x="2320" y="104515"/>
                </a:lnTo>
                <a:lnTo>
                  <a:pt x="4271" y="102666"/>
                </a:lnTo>
                <a:lnTo>
                  <a:pt x="5573" y="100481"/>
                </a:lnTo>
                <a:lnTo>
                  <a:pt x="8357" y="92854"/>
                </a:lnTo>
                <a:lnTo>
                  <a:pt x="12384" y="87360"/>
                </a:lnTo>
                <a:lnTo>
                  <a:pt x="14791" y="85514"/>
                </a:lnTo>
                <a:lnTo>
                  <a:pt x="17348" y="84284"/>
                </a:lnTo>
                <a:lnTo>
                  <a:pt x="20006" y="83463"/>
                </a:lnTo>
                <a:lnTo>
                  <a:pt x="24635" y="82917"/>
                </a:lnTo>
                <a:lnTo>
                  <a:pt x="30578" y="82552"/>
                </a:lnTo>
                <a:lnTo>
                  <a:pt x="37398" y="82309"/>
                </a:lnTo>
                <a:lnTo>
                  <a:pt x="43850" y="83099"/>
                </a:lnTo>
                <a:lnTo>
                  <a:pt x="50056" y="84579"/>
                </a:lnTo>
                <a:lnTo>
                  <a:pt x="56098" y="86517"/>
                </a:lnTo>
                <a:lnTo>
                  <a:pt x="61079" y="88763"/>
                </a:lnTo>
                <a:lnTo>
                  <a:pt x="65352" y="91212"/>
                </a:lnTo>
                <a:lnTo>
                  <a:pt x="69153" y="93797"/>
                </a:lnTo>
                <a:lnTo>
                  <a:pt x="73592" y="97426"/>
                </a:lnTo>
                <a:lnTo>
                  <a:pt x="78457" y="101750"/>
                </a:lnTo>
                <a:lnTo>
                  <a:pt x="83605" y="106538"/>
                </a:lnTo>
                <a:lnTo>
                  <a:pt x="88942" y="110682"/>
                </a:lnTo>
                <a:lnTo>
                  <a:pt x="94405" y="114397"/>
                </a:lnTo>
                <a:lnTo>
                  <a:pt x="99951" y="117826"/>
                </a:lnTo>
                <a:lnTo>
                  <a:pt x="105554" y="122018"/>
                </a:lnTo>
                <a:lnTo>
                  <a:pt x="111195" y="126717"/>
                </a:lnTo>
                <a:lnTo>
                  <a:pt x="116860" y="131754"/>
                </a:lnTo>
                <a:lnTo>
                  <a:pt x="123494" y="138923"/>
                </a:lnTo>
                <a:lnTo>
                  <a:pt x="130775" y="147512"/>
                </a:lnTo>
                <a:lnTo>
                  <a:pt x="138486" y="157048"/>
                </a:lnTo>
                <a:lnTo>
                  <a:pt x="145531" y="167215"/>
                </a:lnTo>
                <a:lnTo>
                  <a:pt x="152134" y="177804"/>
                </a:lnTo>
                <a:lnTo>
                  <a:pt x="158440" y="188673"/>
                </a:lnTo>
                <a:lnTo>
                  <a:pt x="162644" y="196871"/>
                </a:lnTo>
                <a:lnTo>
                  <a:pt x="165447" y="203289"/>
                </a:lnTo>
                <a:lnTo>
                  <a:pt x="169514" y="214865"/>
                </a:lnTo>
                <a:lnTo>
                  <a:pt x="179625" y="2447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333"/>
          <p:cNvSpPr/>
          <p:nvPr/>
        </p:nvSpPr>
        <p:spPr>
          <a:xfrm>
            <a:off x="500062" y="5957887"/>
            <a:ext cx="24908" cy="12718"/>
          </a:xfrm>
          <a:custGeom>
            <a:avLst/>
            <a:gdLst/>
            <a:ahLst/>
            <a:cxnLst/>
            <a:rect l="0" t="0" r="0" b="0"/>
            <a:pathLst>
              <a:path w="24908" h="12718">
                <a:moveTo>
                  <a:pt x="0" y="0"/>
                </a:moveTo>
                <a:lnTo>
                  <a:pt x="4551" y="0"/>
                </a:lnTo>
                <a:lnTo>
                  <a:pt x="7796" y="953"/>
                </a:lnTo>
                <a:lnTo>
                  <a:pt x="11865" y="2541"/>
                </a:lnTo>
                <a:lnTo>
                  <a:pt x="16483" y="4551"/>
                </a:lnTo>
                <a:lnTo>
                  <a:pt x="19561" y="6844"/>
                </a:lnTo>
                <a:lnTo>
                  <a:pt x="21613" y="9325"/>
                </a:lnTo>
                <a:lnTo>
                  <a:pt x="22981" y="11932"/>
                </a:lnTo>
                <a:lnTo>
                  <a:pt x="23893" y="12717"/>
                </a:lnTo>
                <a:lnTo>
                  <a:pt x="24501" y="12288"/>
                </a:lnTo>
                <a:lnTo>
                  <a:pt x="24907" y="11050"/>
                </a:lnTo>
                <a:lnTo>
                  <a:pt x="24224" y="10224"/>
                </a:lnTo>
                <a:lnTo>
                  <a:pt x="22817" y="9673"/>
                </a:lnTo>
                <a:lnTo>
                  <a:pt x="17145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334"/>
          <p:cNvSpPr/>
          <p:nvPr/>
        </p:nvSpPr>
        <p:spPr>
          <a:xfrm>
            <a:off x="1786220" y="5867535"/>
            <a:ext cx="51153" cy="30345"/>
          </a:xfrm>
          <a:custGeom>
            <a:avLst/>
            <a:gdLst/>
            <a:ahLst/>
            <a:cxnLst/>
            <a:rect l="0" t="0" r="0" b="0"/>
            <a:pathLst>
              <a:path w="51153" h="30345">
                <a:moveTo>
                  <a:pt x="51152" y="30344"/>
                </a:moveTo>
                <a:lnTo>
                  <a:pt x="39220" y="30344"/>
                </a:lnTo>
                <a:lnTo>
                  <a:pt x="35577" y="29392"/>
                </a:lnTo>
                <a:lnTo>
                  <a:pt x="31244" y="27805"/>
                </a:lnTo>
                <a:lnTo>
                  <a:pt x="26450" y="25794"/>
                </a:lnTo>
                <a:lnTo>
                  <a:pt x="21349" y="24453"/>
                </a:lnTo>
                <a:lnTo>
                  <a:pt x="16043" y="23560"/>
                </a:lnTo>
                <a:lnTo>
                  <a:pt x="10601" y="22963"/>
                </a:lnTo>
                <a:lnTo>
                  <a:pt x="6973" y="21614"/>
                </a:lnTo>
                <a:lnTo>
                  <a:pt x="4554" y="19762"/>
                </a:lnTo>
                <a:lnTo>
                  <a:pt x="2942" y="17574"/>
                </a:lnTo>
                <a:lnTo>
                  <a:pt x="1867" y="15164"/>
                </a:lnTo>
                <a:lnTo>
                  <a:pt x="1150" y="12604"/>
                </a:lnTo>
                <a:lnTo>
                  <a:pt x="0" y="6203"/>
                </a:lnTo>
                <a:lnTo>
                  <a:pt x="858" y="4725"/>
                </a:lnTo>
                <a:lnTo>
                  <a:pt x="2383" y="2788"/>
                </a:lnTo>
                <a:lnTo>
                  <a:pt x="4352" y="544"/>
                </a:lnTo>
                <a:lnTo>
                  <a:pt x="7569" y="0"/>
                </a:lnTo>
                <a:lnTo>
                  <a:pt x="11620" y="590"/>
                </a:lnTo>
                <a:lnTo>
                  <a:pt x="16224" y="1936"/>
                </a:lnTo>
                <a:lnTo>
                  <a:pt x="20247" y="2833"/>
                </a:lnTo>
                <a:lnTo>
                  <a:pt x="23881" y="3431"/>
                </a:lnTo>
                <a:lnTo>
                  <a:pt x="27256" y="3830"/>
                </a:lnTo>
                <a:lnTo>
                  <a:pt x="30459" y="4096"/>
                </a:lnTo>
                <a:lnTo>
                  <a:pt x="33547" y="4273"/>
                </a:lnTo>
                <a:lnTo>
                  <a:pt x="36558" y="4391"/>
                </a:lnTo>
                <a:lnTo>
                  <a:pt x="39517" y="5422"/>
                </a:lnTo>
                <a:lnTo>
                  <a:pt x="42443" y="7062"/>
                </a:lnTo>
                <a:lnTo>
                  <a:pt x="50388" y="12661"/>
                </a:lnTo>
                <a:lnTo>
                  <a:pt x="34007" y="46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335"/>
          <p:cNvSpPr/>
          <p:nvPr/>
        </p:nvSpPr>
        <p:spPr>
          <a:xfrm>
            <a:off x="2017394" y="5770837"/>
            <a:ext cx="282894" cy="187051"/>
          </a:xfrm>
          <a:custGeom>
            <a:avLst/>
            <a:gdLst/>
            <a:ahLst/>
            <a:cxnLst/>
            <a:rect l="0" t="0" r="0" b="0"/>
            <a:pathLst>
              <a:path w="282894" h="187051">
                <a:moveTo>
                  <a:pt x="0" y="15600"/>
                </a:moveTo>
                <a:lnTo>
                  <a:pt x="13653" y="11050"/>
                </a:lnTo>
                <a:lnTo>
                  <a:pt x="17675" y="8756"/>
                </a:lnTo>
                <a:lnTo>
                  <a:pt x="20356" y="6275"/>
                </a:lnTo>
                <a:lnTo>
                  <a:pt x="22143" y="3669"/>
                </a:lnTo>
                <a:lnTo>
                  <a:pt x="25240" y="1931"/>
                </a:lnTo>
                <a:lnTo>
                  <a:pt x="33760" y="0"/>
                </a:lnTo>
                <a:lnTo>
                  <a:pt x="39652" y="438"/>
                </a:lnTo>
                <a:lnTo>
                  <a:pt x="46437" y="1682"/>
                </a:lnTo>
                <a:lnTo>
                  <a:pt x="53818" y="3464"/>
                </a:lnTo>
                <a:lnTo>
                  <a:pt x="60644" y="5604"/>
                </a:lnTo>
                <a:lnTo>
                  <a:pt x="67099" y="7983"/>
                </a:lnTo>
                <a:lnTo>
                  <a:pt x="73308" y="10523"/>
                </a:lnTo>
                <a:lnTo>
                  <a:pt x="78400" y="12215"/>
                </a:lnTo>
                <a:lnTo>
                  <a:pt x="86597" y="14096"/>
                </a:lnTo>
                <a:lnTo>
                  <a:pt x="91069" y="15550"/>
                </a:lnTo>
                <a:lnTo>
                  <a:pt x="95956" y="17472"/>
                </a:lnTo>
                <a:lnTo>
                  <a:pt x="101118" y="19705"/>
                </a:lnTo>
                <a:lnTo>
                  <a:pt x="111934" y="24727"/>
                </a:lnTo>
                <a:lnTo>
                  <a:pt x="117485" y="27400"/>
                </a:lnTo>
                <a:lnTo>
                  <a:pt x="122139" y="31087"/>
                </a:lnTo>
                <a:lnTo>
                  <a:pt x="126193" y="35450"/>
                </a:lnTo>
                <a:lnTo>
                  <a:pt x="129849" y="40263"/>
                </a:lnTo>
                <a:lnTo>
                  <a:pt x="133239" y="44425"/>
                </a:lnTo>
                <a:lnTo>
                  <a:pt x="136451" y="48152"/>
                </a:lnTo>
                <a:lnTo>
                  <a:pt x="139545" y="51589"/>
                </a:lnTo>
                <a:lnTo>
                  <a:pt x="145523" y="57948"/>
                </a:lnTo>
                <a:lnTo>
                  <a:pt x="157121" y="69791"/>
                </a:lnTo>
                <a:lnTo>
                  <a:pt x="159040" y="72682"/>
                </a:lnTo>
                <a:lnTo>
                  <a:pt x="161172" y="78435"/>
                </a:lnTo>
                <a:lnTo>
                  <a:pt x="164660" y="84167"/>
                </a:lnTo>
                <a:lnTo>
                  <a:pt x="166924" y="87029"/>
                </a:lnTo>
                <a:lnTo>
                  <a:pt x="167480" y="89889"/>
                </a:lnTo>
                <a:lnTo>
                  <a:pt x="166898" y="92749"/>
                </a:lnTo>
                <a:lnTo>
                  <a:pt x="163712" y="99419"/>
                </a:lnTo>
                <a:lnTo>
                  <a:pt x="159121" y="108733"/>
                </a:lnTo>
                <a:lnTo>
                  <a:pt x="156563" y="112931"/>
                </a:lnTo>
                <a:lnTo>
                  <a:pt x="153906" y="116682"/>
                </a:lnTo>
                <a:lnTo>
                  <a:pt x="151181" y="120135"/>
                </a:lnTo>
                <a:lnTo>
                  <a:pt x="146508" y="123390"/>
                </a:lnTo>
                <a:lnTo>
                  <a:pt x="140535" y="126513"/>
                </a:lnTo>
                <a:lnTo>
                  <a:pt x="133695" y="129547"/>
                </a:lnTo>
                <a:lnTo>
                  <a:pt x="128183" y="131570"/>
                </a:lnTo>
                <a:lnTo>
                  <a:pt x="119518" y="133817"/>
                </a:lnTo>
                <a:lnTo>
                  <a:pt x="95632" y="139633"/>
                </a:lnTo>
                <a:lnTo>
                  <a:pt x="84710" y="141151"/>
                </a:lnTo>
                <a:lnTo>
                  <a:pt x="72666" y="142163"/>
                </a:lnTo>
                <a:lnTo>
                  <a:pt x="43121" y="143588"/>
                </a:lnTo>
                <a:lnTo>
                  <a:pt x="28335" y="144010"/>
                </a:lnTo>
                <a:lnTo>
                  <a:pt x="19356" y="144153"/>
                </a:lnTo>
                <a:lnTo>
                  <a:pt x="19571" y="145117"/>
                </a:lnTo>
                <a:lnTo>
                  <a:pt x="22351" y="148728"/>
                </a:lnTo>
                <a:lnTo>
                  <a:pt x="24426" y="150072"/>
                </a:lnTo>
                <a:lnTo>
                  <a:pt x="29271" y="151566"/>
                </a:lnTo>
                <a:lnTo>
                  <a:pt x="34754" y="151964"/>
                </a:lnTo>
                <a:lnTo>
                  <a:pt x="42220" y="152229"/>
                </a:lnTo>
                <a:lnTo>
                  <a:pt x="67924" y="152656"/>
                </a:lnTo>
                <a:lnTo>
                  <a:pt x="88071" y="152729"/>
                </a:lnTo>
                <a:lnTo>
                  <a:pt x="96814" y="153692"/>
                </a:lnTo>
                <a:lnTo>
                  <a:pt x="106453" y="155286"/>
                </a:lnTo>
                <a:lnTo>
                  <a:pt x="116689" y="157302"/>
                </a:lnTo>
                <a:lnTo>
                  <a:pt x="125418" y="158645"/>
                </a:lnTo>
                <a:lnTo>
                  <a:pt x="133142" y="159541"/>
                </a:lnTo>
                <a:lnTo>
                  <a:pt x="140196" y="160138"/>
                </a:lnTo>
                <a:lnTo>
                  <a:pt x="148710" y="161489"/>
                </a:lnTo>
                <a:lnTo>
                  <a:pt x="158195" y="163342"/>
                </a:lnTo>
                <a:lnTo>
                  <a:pt x="168328" y="165529"/>
                </a:lnTo>
                <a:lnTo>
                  <a:pt x="176989" y="166988"/>
                </a:lnTo>
                <a:lnTo>
                  <a:pt x="184668" y="167960"/>
                </a:lnTo>
                <a:lnTo>
                  <a:pt x="191692" y="168608"/>
                </a:lnTo>
                <a:lnTo>
                  <a:pt x="199232" y="169994"/>
                </a:lnTo>
                <a:lnTo>
                  <a:pt x="207117" y="171869"/>
                </a:lnTo>
                <a:lnTo>
                  <a:pt x="234406" y="179059"/>
                </a:lnTo>
                <a:lnTo>
                  <a:pt x="244853" y="181723"/>
                </a:lnTo>
                <a:lnTo>
                  <a:pt x="252771" y="183499"/>
                </a:lnTo>
                <a:lnTo>
                  <a:pt x="259001" y="184683"/>
                </a:lnTo>
                <a:lnTo>
                  <a:pt x="264108" y="185471"/>
                </a:lnTo>
                <a:lnTo>
                  <a:pt x="272321" y="186348"/>
                </a:lnTo>
                <a:lnTo>
                  <a:pt x="282893" y="187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336"/>
          <p:cNvSpPr/>
          <p:nvPr/>
        </p:nvSpPr>
        <p:spPr>
          <a:xfrm>
            <a:off x="88582" y="5709285"/>
            <a:ext cx="437198" cy="505778"/>
          </a:xfrm>
          <a:custGeom>
            <a:avLst/>
            <a:gdLst/>
            <a:ahLst/>
            <a:cxnLst/>
            <a:rect l="0" t="0" r="0" b="0"/>
            <a:pathLst>
              <a:path w="437198" h="505778">
                <a:moveTo>
                  <a:pt x="0" y="0"/>
                </a:moveTo>
                <a:lnTo>
                  <a:pt x="6844" y="12735"/>
                </a:lnTo>
                <a:lnTo>
                  <a:pt x="20151" y="28370"/>
                </a:lnTo>
                <a:lnTo>
                  <a:pt x="32414" y="40917"/>
                </a:lnTo>
                <a:lnTo>
                  <a:pt x="41711" y="50252"/>
                </a:lnTo>
                <a:lnTo>
                  <a:pt x="52193" y="58212"/>
                </a:lnTo>
                <a:lnTo>
                  <a:pt x="57655" y="61668"/>
                </a:lnTo>
                <a:lnTo>
                  <a:pt x="66265" y="70588"/>
                </a:lnTo>
                <a:lnTo>
                  <a:pt x="75171" y="82807"/>
                </a:lnTo>
                <a:lnTo>
                  <a:pt x="112310" y="132566"/>
                </a:lnTo>
                <a:lnTo>
                  <a:pt x="118689" y="141717"/>
                </a:lnTo>
                <a:lnTo>
                  <a:pt x="128315" y="156965"/>
                </a:lnTo>
                <a:lnTo>
                  <a:pt x="138309" y="170092"/>
                </a:lnTo>
                <a:lnTo>
                  <a:pt x="148148" y="182276"/>
                </a:lnTo>
                <a:lnTo>
                  <a:pt x="155696" y="194041"/>
                </a:lnTo>
                <a:lnTo>
                  <a:pt x="167306" y="205620"/>
                </a:lnTo>
                <a:lnTo>
                  <a:pt x="180086" y="217117"/>
                </a:lnTo>
                <a:lnTo>
                  <a:pt x="188940" y="228576"/>
                </a:lnTo>
                <a:lnTo>
                  <a:pt x="195493" y="236204"/>
                </a:lnTo>
                <a:lnTo>
                  <a:pt x="203671" y="245099"/>
                </a:lnTo>
                <a:lnTo>
                  <a:pt x="212933" y="254840"/>
                </a:lnTo>
                <a:lnTo>
                  <a:pt x="221965" y="265143"/>
                </a:lnTo>
                <a:lnTo>
                  <a:pt x="230844" y="275822"/>
                </a:lnTo>
                <a:lnTo>
                  <a:pt x="239621" y="286751"/>
                </a:lnTo>
                <a:lnTo>
                  <a:pt x="247378" y="295943"/>
                </a:lnTo>
                <a:lnTo>
                  <a:pt x="254453" y="303975"/>
                </a:lnTo>
                <a:lnTo>
                  <a:pt x="267395" y="317980"/>
                </a:lnTo>
                <a:lnTo>
                  <a:pt x="285392" y="336575"/>
                </a:lnTo>
                <a:lnTo>
                  <a:pt x="297021" y="348343"/>
                </a:lnTo>
                <a:lnTo>
                  <a:pt x="306599" y="360816"/>
                </a:lnTo>
                <a:lnTo>
                  <a:pt x="318699" y="377704"/>
                </a:lnTo>
                <a:lnTo>
                  <a:pt x="332481" y="397535"/>
                </a:lnTo>
                <a:lnTo>
                  <a:pt x="343574" y="412661"/>
                </a:lnTo>
                <a:lnTo>
                  <a:pt x="352874" y="424650"/>
                </a:lnTo>
                <a:lnTo>
                  <a:pt x="367336" y="442098"/>
                </a:lnTo>
                <a:lnTo>
                  <a:pt x="376938" y="453028"/>
                </a:lnTo>
                <a:lnTo>
                  <a:pt x="384380" y="463601"/>
                </a:lnTo>
                <a:lnTo>
                  <a:pt x="393925" y="477723"/>
                </a:lnTo>
                <a:lnTo>
                  <a:pt x="396919" y="481359"/>
                </a:lnTo>
                <a:lnTo>
                  <a:pt x="407866" y="490480"/>
                </a:lnTo>
                <a:lnTo>
                  <a:pt x="420351" y="498978"/>
                </a:lnTo>
                <a:lnTo>
                  <a:pt x="425014" y="501245"/>
                </a:lnTo>
                <a:lnTo>
                  <a:pt x="437197" y="5057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337"/>
          <p:cNvSpPr/>
          <p:nvPr/>
        </p:nvSpPr>
        <p:spPr>
          <a:xfrm>
            <a:off x="765809" y="6069329"/>
            <a:ext cx="351474" cy="342901"/>
          </a:xfrm>
          <a:custGeom>
            <a:avLst/>
            <a:gdLst/>
            <a:ahLst/>
            <a:cxnLst/>
            <a:rect l="0" t="0" r="0" b="0"/>
            <a:pathLst>
              <a:path w="351474" h="342901">
                <a:moveTo>
                  <a:pt x="0" y="0"/>
                </a:moveTo>
                <a:lnTo>
                  <a:pt x="13653" y="9103"/>
                </a:lnTo>
                <a:lnTo>
                  <a:pt x="22896" y="18651"/>
                </a:lnTo>
                <a:lnTo>
                  <a:pt x="30179" y="28292"/>
                </a:lnTo>
                <a:lnTo>
                  <a:pt x="36591" y="35753"/>
                </a:lnTo>
                <a:lnTo>
                  <a:pt x="45555" y="45307"/>
                </a:lnTo>
                <a:lnTo>
                  <a:pt x="83541" y="89383"/>
                </a:lnTo>
                <a:lnTo>
                  <a:pt x="106027" y="113387"/>
                </a:lnTo>
                <a:lnTo>
                  <a:pt x="117357" y="126073"/>
                </a:lnTo>
                <a:lnTo>
                  <a:pt x="149602" y="163827"/>
                </a:lnTo>
                <a:lnTo>
                  <a:pt x="165233" y="181080"/>
                </a:lnTo>
                <a:lnTo>
                  <a:pt x="246873" y="263905"/>
                </a:lnTo>
                <a:lnTo>
                  <a:pt x="255070" y="271187"/>
                </a:lnTo>
                <a:lnTo>
                  <a:pt x="262439" y="276994"/>
                </a:lnTo>
                <a:lnTo>
                  <a:pt x="269257" y="281818"/>
                </a:lnTo>
                <a:lnTo>
                  <a:pt x="275707" y="286939"/>
                </a:lnTo>
                <a:lnTo>
                  <a:pt x="281912" y="292258"/>
                </a:lnTo>
                <a:lnTo>
                  <a:pt x="287954" y="297709"/>
                </a:lnTo>
                <a:lnTo>
                  <a:pt x="294840" y="303247"/>
                </a:lnTo>
                <a:lnTo>
                  <a:pt x="302288" y="308846"/>
                </a:lnTo>
                <a:lnTo>
                  <a:pt x="310110" y="314482"/>
                </a:lnTo>
                <a:lnTo>
                  <a:pt x="316278" y="319192"/>
                </a:lnTo>
                <a:lnTo>
                  <a:pt x="325671" y="326967"/>
                </a:lnTo>
                <a:lnTo>
                  <a:pt x="333020" y="333596"/>
                </a:lnTo>
                <a:lnTo>
                  <a:pt x="351473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338"/>
          <p:cNvSpPr/>
          <p:nvPr/>
        </p:nvSpPr>
        <p:spPr>
          <a:xfrm>
            <a:off x="2971325" y="5919047"/>
            <a:ext cx="57626" cy="296016"/>
          </a:xfrm>
          <a:custGeom>
            <a:avLst/>
            <a:gdLst/>
            <a:ahLst/>
            <a:cxnLst/>
            <a:rect l="0" t="0" r="0" b="0"/>
            <a:pathLst>
              <a:path w="57626" h="296016">
                <a:moveTo>
                  <a:pt x="14762" y="4550"/>
                </a:moveTo>
                <a:lnTo>
                  <a:pt x="5660" y="0"/>
                </a:lnTo>
                <a:lnTo>
                  <a:pt x="2979" y="564"/>
                </a:lnTo>
                <a:lnTo>
                  <a:pt x="1192" y="2845"/>
                </a:lnTo>
                <a:lnTo>
                  <a:pt x="0" y="6271"/>
                </a:lnTo>
                <a:lnTo>
                  <a:pt x="158" y="9507"/>
                </a:lnTo>
                <a:lnTo>
                  <a:pt x="1216" y="12618"/>
                </a:lnTo>
                <a:lnTo>
                  <a:pt x="2874" y="15643"/>
                </a:lnTo>
                <a:lnTo>
                  <a:pt x="3979" y="19566"/>
                </a:lnTo>
                <a:lnTo>
                  <a:pt x="4716" y="24086"/>
                </a:lnTo>
                <a:lnTo>
                  <a:pt x="5207" y="29004"/>
                </a:lnTo>
                <a:lnTo>
                  <a:pt x="6487" y="34188"/>
                </a:lnTo>
                <a:lnTo>
                  <a:pt x="8293" y="39548"/>
                </a:lnTo>
                <a:lnTo>
                  <a:pt x="10449" y="45027"/>
                </a:lnTo>
                <a:lnTo>
                  <a:pt x="11887" y="50585"/>
                </a:lnTo>
                <a:lnTo>
                  <a:pt x="12845" y="56195"/>
                </a:lnTo>
                <a:lnTo>
                  <a:pt x="13484" y="61840"/>
                </a:lnTo>
                <a:lnTo>
                  <a:pt x="14863" y="69413"/>
                </a:lnTo>
                <a:lnTo>
                  <a:pt x="16734" y="78272"/>
                </a:lnTo>
                <a:lnTo>
                  <a:pt x="18934" y="87988"/>
                </a:lnTo>
                <a:lnTo>
                  <a:pt x="20401" y="96371"/>
                </a:lnTo>
                <a:lnTo>
                  <a:pt x="21379" y="103864"/>
                </a:lnTo>
                <a:lnTo>
                  <a:pt x="22031" y="110764"/>
                </a:lnTo>
                <a:lnTo>
                  <a:pt x="23418" y="118222"/>
                </a:lnTo>
                <a:lnTo>
                  <a:pt x="25295" y="126052"/>
                </a:lnTo>
                <a:lnTo>
                  <a:pt x="27499" y="134129"/>
                </a:lnTo>
                <a:lnTo>
                  <a:pt x="28968" y="141418"/>
                </a:lnTo>
                <a:lnTo>
                  <a:pt x="29948" y="148183"/>
                </a:lnTo>
                <a:lnTo>
                  <a:pt x="30601" y="154598"/>
                </a:lnTo>
                <a:lnTo>
                  <a:pt x="33867" y="176965"/>
                </a:lnTo>
                <a:lnTo>
                  <a:pt x="36071" y="190931"/>
                </a:lnTo>
                <a:lnTo>
                  <a:pt x="38493" y="203099"/>
                </a:lnTo>
                <a:lnTo>
                  <a:pt x="41060" y="214069"/>
                </a:lnTo>
                <a:lnTo>
                  <a:pt x="43724" y="224239"/>
                </a:lnTo>
                <a:lnTo>
                  <a:pt x="44548" y="231972"/>
                </a:lnTo>
                <a:lnTo>
                  <a:pt x="44144" y="238080"/>
                </a:lnTo>
                <a:lnTo>
                  <a:pt x="42922" y="243104"/>
                </a:lnTo>
                <a:lnTo>
                  <a:pt x="43060" y="247406"/>
                </a:lnTo>
                <a:lnTo>
                  <a:pt x="44105" y="251227"/>
                </a:lnTo>
                <a:lnTo>
                  <a:pt x="45754" y="254726"/>
                </a:lnTo>
                <a:lnTo>
                  <a:pt x="46853" y="258012"/>
                </a:lnTo>
                <a:lnTo>
                  <a:pt x="48400" y="267187"/>
                </a:lnTo>
                <a:lnTo>
                  <a:pt x="48923" y="276280"/>
                </a:lnTo>
                <a:lnTo>
                  <a:pt x="48966" y="277143"/>
                </a:lnTo>
                <a:lnTo>
                  <a:pt x="49947" y="278671"/>
                </a:lnTo>
                <a:lnTo>
                  <a:pt x="51554" y="280643"/>
                </a:lnTo>
                <a:lnTo>
                  <a:pt x="56426" y="286099"/>
                </a:lnTo>
                <a:lnTo>
                  <a:pt x="57092" y="289386"/>
                </a:lnTo>
                <a:lnTo>
                  <a:pt x="57625" y="2960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339"/>
          <p:cNvSpPr/>
          <p:nvPr/>
        </p:nvSpPr>
        <p:spPr>
          <a:xfrm>
            <a:off x="2908935" y="5889307"/>
            <a:ext cx="274320" cy="282894"/>
          </a:xfrm>
          <a:custGeom>
            <a:avLst/>
            <a:gdLst/>
            <a:ahLst/>
            <a:cxnLst/>
            <a:rect l="0" t="0" r="0" b="0"/>
            <a:pathLst>
              <a:path w="274320" h="282894">
                <a:moveTo>
                  <a:pt x="274319" y="0"/>
                </a:moveTo>
                <a:lnTo>
                  <a:pt x="260667" y="4551"/>
                </a:lnTo>
                <a:lnTo>
                  <a:pt x="255693" y="5892"/>
                </a:lnTo>
                <a:lnTo>
                  <a:pt x="247626" y="7381"/>
                </a:lnTo>
                <a:lnTo>
                  <a:pt x="240866" y="10584"/>
                </a:lnTo>
                <a:lnTo>
                  <a:pt x="232781" y="16134"/>
                </a:lnTo>
                <a:lnTo>
                  <a:pt x="219663" y="24950"/>
                </a:lnTo>
                <a:lnTo>
                  <a:pt x="214069" y="29969"/>
                </a:lnTo>
                <a:lnTo>
                  <a:pt x="209388" y="35219"/>
                </a:lnTo>
                <a:lnTo>
                  <a:pt x="205314" y="40625"/>
                </a:lnTo>
                <a:lnTo>
                  <a:pt x="201646" y="46133"/>
                </a:lnTo>
                <a:lnTo>
                  <a:pt x="198248" y="51710"/>
                </a:lnTo>
                <a:lnTo>
                  <a:pt x="195030" y="57334"/>
                </a:lnTo>
                <a:lnTo>
                  <a:pt x="190980" y="62987"/>
                </a:lnTo>
                <a:lnTo>
                  <a:pt x="186375" y="68662"/>
                </a:lnTo>
                <a:lnTo>
                  <a:pt x="181400" y="74350"/>
                </a:lnTo>
                <a:lnTo>
                  <a:pt x="177130" y="80047"/>
                </a:lnTo>
                <a:lnTo>
                  <a:pt x="173332" y="85750"/>
                </a:lnTo>
                <a:lnTo>
                  <a:pt x="169847" y="91457"/>
                </a:lnTo>
                <a:lnTo>
                  <a:pt x="166571" y="97166"/>
                </a:lnTo>
                <a:lnTo>
                  <a:pt x="160391" y="108590"/>
                </a:lnTo>
                <a:lnTo>
                  <a:pt x="156457" y="114304"/>
                </a:lnTo>
                <a:lnTo>
                  <a:pt x="151930" y="120017"/>
                </a:lnTo>
                <a:lnTo>
                  <a:pt x="147006" y="125732"/>
                </a:lnTo>
                <a:lnTo>
                  <a:pt x="141819" y="132399"/>
                </a:lnTo>
                <a:lnTo>
                  <a:pt x="136456" y="139701"/>
                </a:lnTo>
                <a:lnTo>
                  <a:pt x="130975" y="147426"/>
                </a:lnTo>
                <a:lnTo>
                  <a:pt x="126369" y="154482"/>
                </a:lnTo>
                <a:lnTo>
                  <a:pt x="122346" y="161090"/>
                </a:lnTo>
                <a:lnTo>
                  <a:pt x="118711" y="167401"/>
                </a:lnTo>
                <a:lnTo>
                  <a:pt x="112133" y="179493"/>
                </a:lnTo>
                <a:lnTo>
                  <a:pt x="109045" y="185384"/>
                </a:lnTo>
                <a:lnTo>
                  <a:pt x="105081" y="191217"/>
                </a:lnTo>
                <a:lnTo>
                  <a:pt x="100534" y="197011"/>
                </a:lnTo>
                <a:lnTo>
                  <a:pt x="95598" y="202778"/>
                </a:lnTo>
                <a:lnTo>
                  <a:pt x="91354" y="208528"/>
                </a:lnTo>
                <a:lnTo>
                  <a:pt x="87572" y="214266"/>
                </a:lnTo>
                <a:lnTo>
                  <a:pt x="84099" y="219996"/>
                </a:lnTo>
                <a:lnTo>
                  <a:pt x="79878" y="224769"/>
                </a:lnTo>
                <a:lnTo>
                  <a:pt x="75159" y="228904"/>
                </a:lnTo>
                <a:lnTo>
                  <a:pt x="70109" y="232612"/>
                </a:lnTo>
                <a:lnTo>
                  <a:pt x="64836" y="236037"/>
                </a:lnTo>
                <a:lnTo>
                  <a:pt x="59417" y="239273"/>
                </a:lnTo>
                <a:lnTo>
                  <a:pt x="53898" y="242383"/>
                </a:lnTo>
                <a:lnTo>
                  <a:pt x="49267" y="246361"/>
                </a:lnTo>
                <a:lnTo>
                  <a:pt x="45227" y="250918"/>
                </a:lnTo>
                <a:lnTo>
                  <a:pt x="41581" y="255861"/>
                </a:lnTo>
                <a:lnTo>
                  <a:pt x="34990" y="263894"/>
                </a:lnTo>
                <a:lnTo>
                  <a:pt x="31899" y="267369"/>
                </a:lnTo>
                <a:lnTo>
                  <a:pt x="28886" y="269686"/>
                </a:lnTo>
                <a:lnTo>
                  <a:pt x="22998" y="272261"/>
                </a:lnTo>
                <a:lnTo>
                  <a:pt x="17206" y="275945"/>
                </a:lnTo>
                <a:lnTo>
                  <a:pt x="10277" y="281520"/>
                </a:lnTo>
                <a:lnTo>
                  <a:pt x="6790" y="282282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340"/>
          <p:cNvSpPr/>
          <p:nvPr/>
        </p:nvSpPr>
        <p:spPr>
          <a:xfrm>
            <a:off x="3217544" y="5906461"/>
            <a:ext cx="188596" cy="25710"/>
          </a:xfrm>
          <a:custGeom>
            <a:avLst/>
            <a:gdLst/>
            <a:ahLst/>
            <a:cxnLst/>
            <a:rect l="0" t="0" r="0" b="0"/>
            <a:pathLst>
              <a:path w="188596" h="25710">
                <a:moveTo>
                  <a:pt x="0" y="25709"/>
                </a:moveTo>
                <a:lnTo>
                  <a:pt x="18204" y="21158"/>
                </a:lnTo>
                <a:lnTo>
                  <a:pt x="25471" y="19817"/>
                </a:lnTo>
                <a:lnTo>
                  <a:pt x="32221" y="18923"/>
                </a:lnTo>
                <a:lnTo>
                  <a:pt x="38626" y="18328"/>
                </a:lnTo>
                <a:lnTo>
                  <a:pt x="46706" y="16978"/>
                </a:lnTo>
                <a:lnTo>
                  <a:pt x="55902" y="15126"/>
                </a:lnTo>
                <a:lnTo>
                  <a:pt x="65843" y="12938"/>
                </a:lnTo>
                <a:lnTo>
                  <a:pt x="73423" y="11480"/>
                </a:lnTo>
                <a:lnTo>
                  <a:pt x="79429" y="10508"/>
                </a:lnTo>
                <a:lnTo>
                  <a:pt x="84385" y="9860"/>
                </a:lnTo>
                <a:lnTo>
                  <a:pt x="89595" y="9428"/>
                </a:lnTo>
                <a:lnTo>
                  <a:pt x="94972" y="9140"/>
                </a:lnTo>
                <a:lnTo>
                  <a:pt x="100463" y="8948"/>
                </a:lnTo>
                <a:lnTo>
                  <a:pt x="106027" y="7867"/>
                </a:lnTo>
                <a:lnTo>
                  <a:pt x="111643" y="6194"/>
                </a:lnTo>
                <a:lnTo>
                  <a:pt x="117291" y="4127"/>
                </a:lnTo>
                <a:lnTo>
                  <a:pt x="122009" y="2748"/>
                </a:lnTo>
                <a:lnTo>
                  <a:pt x="126107" y="1829"/>
                </a:lnTo>
                <a:lnTo>
                  <a:pt x="129791" y="1217"/>
                </a:lnTo>
                <a:lnTo>
                  <a:pt x="134153" y="808"/>
                </a:lnTo>
                <a:lnTo>
                  <a:pt x="138966" y="536"/>
                </a:lnTo>
                <a:lnTo>
                  <a:pt x="148440" y="233"/>
                </a:lnTo>
                <a:lnTo>
                  <a:pt x="160082" y="63"/>
                </a:lnTo>
                <a:lnTo>
                  <a:pt x="181571" y="0"/>
                </a:lnTo>
                <a:lnTo>
                  <a:pt x="183913" y="950"/>
                </a:lnTo>
                <a:lnTo>
                  <a:pt x="185474" y="2536"/>
                </a:lnTo>
                <a:lnTo>
                  <a:pt x="188595" y="85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341"/>
          <p:cNvSpPr/>
          <p:nvPr/>
        </p:nvSpPr>
        <p:spPr>
          <a:xfrm>
            <a:off x="3238323" y="6000750"/>
            <a:ext cx="219253" cy="8564"/>
          </a:xfrm>
          <a:custGeom>
            <a:avLst/>
            <a:gdLst/>
            <a:ahLst/>
            <a:cxnLst/>
            <a:rect l="0" t="0" r="0" b="0"/>
            <a:pathLst>
              <a:path w="219253" h="8564">
                <a:moveTo>
                  <a:pt x="4939" y="0"/>
                </a:moveTo>
                <a:lnTo>
                  <a:pt x="388" y="4551"/>
                </a:lnTo>
                <a:lnTo>
                  <a:pt x="0" y="5891"/>
                </a:lnTo>
                <a:lnTo>
                  <a:pt x="694" y="6785"/>
                </a:lnTo>
                <a:lnTo>
                  <a:pt x="4100" y="8219"/>
                </a:lnTo>
                <a:lnTo>
                  <a:pt x="9646" y="8415"/>
                </a:lnTo>
                <a:lnTo>
                  <a:pt x="37839" y="8563"/>
                </a:lnTo>
                <a:lnTo>
                  <a:pt x="43065" y="7613"/>
                </a:lnTo>
                <a:lnTo>
                  <a:pt x="48454" y="6028"/>
                </a:lnTo>
                <a:lnTo>
                  <a:pt x="53951" y="4019"/>
                </a:lnTo>
                <a:lnTo>
                  <a:pt x="59521" y="2679"/>
                </a:lnTo>
                <a:lnTo>
                  <a:pt x="65140" y="1786"/>
                </a:lnTo>
                <a:lnTo>
                  <a:pt x="70790" y="1191"/>
                </a:lnTo>
                <a:lnTo>
                  <a:pt x="80272" y="794"/>
                </a:lnTo>
                <a:lnTo>
                  <a:pt x="118065" y="235"/>
                </a:lnTo>
                <a:lnTo>
                  <a:pt x="21925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342"/>
          <p:cNvSpPr/>
          <p:nvPr/>
        </p:nvSpPr>
        <p:spPr>
          <a:xfrm>
            <a:off x="3470843" y="5795020"/>
            <a:ext cx="312487" cy="308568"/>
          </a:xfrm>
          <a:custGeom>
            <a:avLst/>
            <a:gdLst/>
            <a:ahLst/>
            <a:cxnLst/>
            <a:rect l="0" t="0" r="0" b="0"/>
            <a:pathLst>
              <a:path w="312487" h="308568">
                <a:moveTo>
                  <a:pt x="29594" y="59997"/>
                </a:moveTo>
                <a:lnTo>
                  <a:pt x="34145" y="46345"/>
                </a:lnTo>
                <a:lnTo>
                  <a:pt x="36438" y="42323"/>
                </a:lnTo>
                <a:lnTo>
                  <a:pt x="38919" y="39642"/>
                </a:lnTo>
                <a:lnTo>
                  <a:pt x="46962" y="33328"/>
                </a:lnTo>
                <a:lnTo>
                  <a:pt x="55377" y="25426"/>
                </a:lnTo>
                <a:lnTo>
                  <a:pt x="66755" y="14222"/>
                </a:lnTo>
                <a:lnTo>
                  <a:pt x="70560" y="12335"/>
                </a:lnTo>
                <a:lnTo>
                  <a:pt x="79869" y="10239"/>
                </a:lnTo>
                <a:lnTo>
                  <a:pt x="87816" y="6768"/>
                </a:lnTo>
                <a:lnTo>
                  <a:pt x="94523" y="3002"/>
                </a:lnTo>
                <a:lnTo>
                  <a:pt x="100679" y="1328"/>
                </a:lnTo>
                <a:lnTo>
                  <a:pt x="105559" y="882"/>
                </a:lnTo>
                <a:lnTo>
                  <a:pt x="111670" y="585"/>
                </a:lnTo>
                <a:lnTo>
                  <a:pt x="132907" y="107"/>
                </a:lnTo>
                <a:lnTo>
                  <a:pt x="152255" y="0"/>
                </a:lnTo>
                <a:lnTo>
                  <a:pt x="154230" y="949"/>
                </a:lnTo>
                <a:lnTo>
                  <a:pt x="155548" y="2534"/>
                </a:lnTo>
                <a:lnTo>
                  <a:pt x="156425" y="4543"/>
                </a:lnTo>
                <a:lnTo>
                  <a:pt x="157963" y="5883"/>
                </a:lnTo>
                <a:lnTo>
                  <a:pt x="159941" y="6777"/>
                </a:lnTo>
                <a:lnTo>
                  <a:pt x="162212" y="7372"/>
                </a:lnTo>
                <a:lnTo>
                  <a:pt x="163726" y="8721"/>
                </a:lnTo>
                <a:lnTo>
                  <a:pt x="164735" y="10573"/>
                </a:lnTo>
                <a:lnTo>
                  <a:pt x="165408" y="12760"/>
                </a:lnTo>
                <a:lnTo>
                  <a:pt x="168696" y="17731"/>
                </a:lnTo>
                <a:lnTo>
                  <a:pt x="170906" y="20390"/>
                </a:lnTo>
                <a:lnTo>
                  <a:pt x="172379" y="24067"/>
                </a:lnTo>
                <a:lnTo>
                  <a:pt x="174017" y="33233"/>
                </a:lnTo>
                <a:lnTo>
                  <a:pt x="173501" y="37392"/>
                </a:lnTo>
                <a:lnTo>
                  <a:pt x="172204" y="41117"/>
                </a:lnTo>
                <a:lnTo>
                  <a:pt x="170388" y="44553"/>
                </a:lnTo>
                <a:lnTo>
                  <a:pt x="168224" y="53511"/>
                </a:lnTo>
                <a:lnTo>
                  <a:pt x="165829" y="66151"/>
                </a:lnTo>
                <a:lnTo>
                  <a:pt x="163280" y="81245"/>
                </a:lnTo>
                <a:lnTo>
                  <a:pt x="160628" y="93212"/>
                </a:lnTo>
                <a:lnTo>
                  <a:pt x="157907" y="103095"/>
                </a:lnTo>
                <a:lnTo>
                  <a:pt x="146698" y="137196"/>
                </a:lnTo>
                <a:lnTo>
                  <a:pt x="142905" y="145753"/>
                </a:lnTo>
                <a:lnTo>
                  <a:pt x="138473" y="154316"/>
                </a:lnTo>
                <a:lnTo>
                  <a:pt x="129419" y="170496"/>
                </a:lnTo>
                <a:lnTo>
                  <a:pt x="122221" y="184038"/>
                </a:lnTo>
                <a:lnTo>
                  <a:pt x="118968" y="189364"/>
                </a:lnTo>
                <a:lnTo>
                  <a:pt x="112813" y="197821"/>
                </a:lnTo>
                <a:lnTo>
                  <a:pt x="104363" y="207295"/>
                </a:lnTo>
                <a:lnTo>
                  <a:pt x="99442" y="212488"/>
                </a:lnTo>
                <a:lnTo>
                  <a:pt x="74314" y="238000"/>
                </a:lnTo>
                <a:lnTo>
                  <a:pt x="66075" y="245341"/>
                </a:lnTo>
                <a:lnTo>
                  <a:pt x="58677" y="251187"/>
                </a:lnTo>
                <a:lnTo>
                  <a:pt x="51840" y="256037"/>
                </a:lnTo>
                <a:lnTo>
                  <a:pt x="46330" y="260223"/>
                </a:lnTo>
                <a:lnTo>
                  <a:pt x="37667" y="267414"/>
                </a:lnTo>
                <a:lnTo>
                  <a:pt x="30642" y="273785"/>
                </a:lnTo>
                <a:lnTo>
                  <a:pt x="27435" y="276817"/>
                </a:lnTo>
                <a:lnTo>
                  <a:pt x="25297" y="279791"/>
                </a:lnTo>
                <a:lnTo>
                  <a:pt x="21336" y="288528"/>
                </a:lnTo>
                <a:lnTo>
                  <a:pt x="17034" y="294281"/>
                </a:lnTo>
                <a:lnTo>
                  <a:pt x="14553" y="296196"/>
                </a:lnTo>
                <a:lnTo>
                  <a:pt x="11947" y="297474"/>
                </a:lnTo>
                <a:lnTo>
                  <a:pt x="6511" y="298892"/>
                </a:lnTo>
                <a:lnTo>
                  <a:pt x="920" y="299523"/>
                </a:lnTo>
                <a:lnTo>
                  <a:pt x="0" y="300643"/>
                </a:lnTo>
                <a:lnTo>
                  <a:pt x="340" y="302343"/>
                </a:lnTo>
                <a:lnTo>
                  <a:pt x="3178" y="307364"/>
                </a:lnTo>
                <a:lnTo>
                  <a:pt x="4363" y="307776"/>
                </a:lnTo>
                <a:lnTo>
                  <a:pt x="13110" y="308437"/>
                </a:lnTo>
                <a:lnTo>
                  <a:pt x="21217" y="308552"/>
                </a:lnTo>
                <a:lnTo>
                  <a:pt x="24009" y="308567"/>
                </a:lnTo>
                <a:lnTo>
                  <a:pt x="32539" y="306673"/>
                </a:lnTo>
                <a:lnTo>
                  <a:pt x="98973" y="289284"/>
                </a:lnTo>
                <a:lnTo>
                  <a:pt x="109184" y="287150"/>
                </a:lnTo>
                <a:lnTo>
                  <a:pt x="117897" y="285727"/>
                </a:lnTo>
                <a:lnTo>
                  <a:pt x="125610" y="284779"/>
                </a:lnTo>
                <a:lnTo>
                  <a:pt x="132657" y="283195"/>
                </a:lnTo>
                <a:lnTo>
                  <a:pt x="139260" y="281185"/>
                </a:lnTo>
                <a:lnTo>
                  <a:pt x="145568" y="278894"/>
                </a:lnTo>
                <a:lnTo>
                  <a:pt x="151677" y="277366"/>
                </a:lnTo>
                <a:lnTo>
                  <a:pt x="157655" y="276347"/>
                </a:lnTo>
                <a:lnTo>
                  <a:pt x="163546" y="275668"/>
                </a:lnTo>
                <a:lnTo>
                  <a:pt x="171283" y="275215"/>
                </a:lnTo>
                <a:lnTo>
                  <a:pt x="190040" y="274712"/>
                </a:lnTo>
                <a:lnTo>
                  <a:pt x="240223" y="274429"/>
                </a:lnTo>
                <a:lnTo>
                  <a:pt x="255738" y="275342"/>
                </a:lnTo>
                <a:lnTo>
                  <a:pt x="268939" y="276903"/>
                </a:lnTo>
                <a:lnTo>
                  <a:pt x="280598" y="278896"/>
                </a:lnTo>
                <a:lnTo>
                  <a:pt x="289322" y="280225"/>
                </a:lnTo>
                <a:lnTo>
                  <a:pt x="296091" y="281111"/>
                </a:lnTo>
                <a:lnTo>
                  <a:pt x="312486" y="2828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343"/>
          <p:cNvSpPr/>
          <p:nvPr/>
        </p:nvSpPr>
        <p:spPr>
          <a:xfrm>
            <a:off x="2728922" y="5675140"/>
            <a:ext cx="1233177" cy="702684"/>
          </a:xfrm>
          <a:custGeom>
            <a:avLst/>
            <a:gdLst/>
            <a:ahLst/>
            <a:cxnLst/>
            <a:rect l="0" t="0" r="0" b="0"/>
            <a:pathLst>
              <a:path w="1233177" h="702684">
                <a:moveTo>
                  <a:pt x="77142" y="68435"/>
                </a:moveTo>
                <a:lnTo>
                  <a:pt x="68041" y="63884"/>
                </a:lnTo>
                <a:lnTo>
                  <a:pt x="65360" y="63496"/>
                </a:lnTo>
                <a:lnTo>
                  <a:pt x="63572" y="64190"/>
                </a:lnTo>
                <a:lnTo>
                  <a:pt x="62381" y="65604"/>
                </a:lnTo>
                <a:lnTo>
                  <a:pt x="61586" y="67501"/>
                </a:lnTo>
                <a:lnTo>
                  <a:pt x="60704" y="72147"/>
                </a:lnTo>
                <a:lnTo>
                  <a:pt x="60137" y="89735"/>
                </a:lnTo>
                <a:lnTo>
                  <a:pt x="60059" y="100444"/>
                </a:lnTo>
                <a:lnTo>
                  <a:pt x="57485" y="111554"/>
                </a:lnTo>
                <a:lnTo>
                  <a:pt x="53166" y="128556"/>
                </a:lnTo>
                <a:lnTo>
                  <a:pt x="50681" y="143758"/>
                </a:lnTo>
                <a:lnTo>
                  <a:pt x="48071" y="161513"/>
                </a:lnTo>
                <a:lnTo>
                  <a:pt x="45379" y="176207"/>
                </a:lnTo>
                <a:lnTo>
                  <a:pt x="42632" y="188860"/>
                </a:lnTo>
                <a:lnTo>
                  <a:pt x="37992" y="210540"/>
                </a:lnTo>
                <a:lnTo>
                  <a:pt x="34427" y="241667"/>
                </a:lnTo>
                <a:lnTo>
                  <a:pt x="30218" y="270204"/>
                </a:lnTo>
                <a:lnTo>
                  <a:pt x="27762" y="283910"/>
                </a:lnTo>
                <a:lnTo>
                  <a:pt x="25172" y="296857"/>
                </a:lnTo>
                <a:lnTo>
                  <a:pt x="22493" y="309299"/>
                </a:lnTo>
                <a:lnTo>
                  <a:pt x="19754" y="324261"/>
                </a:lnTo>
                <a:lnTo>
                  <a:pt x="14172" y="358665"/>
                </a:lnTo>
                <a:lnTo>
                  <a:pt x="12302" y="374317"/>
                </a:lnTo>
                <a:lnTo>
                  <a:pt x="11056" y="388561"/>
                </a:lnTo>
                <a:lnTo>
                  <a:pt x="10224" y="401867"/>
                </a:lnTo>
                <a:lnTo>
                  <a:pt x="8718" y="413596"/>
                </a:lnTo>
                <a:lnTo>
                  <a:pt x="4504" y="434247"/>
                </a:lnTo>
                <a:lnTo>
                  <a:pt x="1996" y="455490"/>
                </a:lnTo>
                <a:lnTo>
                  <a:pt x="882" y="476679"/>
                </a:lnTo>
                <a:lnTo>
                  <a:pt x="386" y="495622"/>
                </a:lnTo>
                <a:lnTo>
                  <a:pt x="5" y="573204"/>
                </a:lnTo>
                <a:lnTo>
                  <a:pt x="0" y="587828"/>
                </a:lnTo>
                <a:lnTo>
                  <a:pt x="2535" y="609156"/>
                </a:lnTo>
                <a:lnTo>
                  <a:pt x="5883" y="624985"/>
                </a:lnTo>
                <a:lnTo>
                  <a:pt x="8721" y="644607"/>
                </a:lnTo>
                <a:lnTo>
                  <a:pt x="15171" y="662486"/>
                </a:lnTo>
                <a:lnTo>
                  <a:pt x="20390" y="674087"/>
                </a:lnTo>
                <a:lnTo>
                  <a:pt x="23115" y="677943"/>
                </a:lnTo>
                <a:lnTo>
                  <a:pt x="25884" y="680513"/>
                </a:lnTo>
                <a:lnTo>
                  <a:pt x="57692" y="696760"/>
                </a:lnTo>
                <a:lnTo>
                  <a:pt x="67863" y="700116"/>
                </a:lnTo>
                <a:lnTo>
                  <a:pt x="100780" y="702269"/>
                </a:lnTo>
                <a:lnTo>
                  <a:pt x="128067" y="701690"/>
                </a:lnTo>
                <a:lnTo>
                  <a:pt x="165498" y="698179"/>
                </a:lnTo>
                <a:lnTo>
                  <a:pt x="205629" y="693444"/>
                </a:lnTo>
                <a:lnTo>
                  <a:pt x="290271" y="682642"/>
                </a:lnTo>
                <a:lnTo>
                  <a:pt x="324901" y="679553"/>
                </a:lnTo>
                <a:lnTo>
                  <a:pt x="352993" y="677228"/>
                </a:lnTo>
                <a:lnTo>
                  <a:pt x="378177" y="673019"/>
                </a:lnTo>
                <a:lnTo>
                  <a:pt x="404515" y="670564"/>
                </a:lnTo>
                <a:lnTo>
                  <a:pt x="482039" y="665295"/>
                </a:lnTo>
                <a:lnTo>
                  <a:pt x="541259" y="662318"/>
                </a:lnTo>
                <a:lnTo>
                  <a:pt x="583454" y="660996"/>
                </a:lnTo>
                <a:lnTo>
                  <a:pt x="649348" y="660146"/>
                </a:lnTo>
                <a:lnTo>
                  <a:pt x="679118" y="660982"/>
                </a:lnTo>
                <a:lnTo>
                  <a:pt x="721702" y="665856"/>
                </a:lnTo>
                <a:lnTo>
                  <a:pt x="759825" y="668676"/>
                </a:lnTo>
                <a:lnTo>
                  <a:pt x="786957" y="672711"/>
                </a:lnTo>
                <a:lnTo>
                  <a:pt x="814891" y="675139"/>
                </a:lnTo>
                <a:lnTo>
                  <a:pt x="842228" y="676219"/>
                </a:lnTo>
                <a:lnTo>
                  <a:pt x="879991" y="676826"/>
                </a:lnTo>
                <a:lnTo>
                  <a:pt x="907039" y="676969"/>
                </a:lnTo>
                <a:lnTo>
                  <a:pt x="939940" y="681600"/>
                </a:lnTo>
                <a:lnTo>
                  <a:pt x="972337" y="689004"/>
                </a:lnTo>
                <a:lnTo>
                  <a:pt x="1001515" y="692679"/>
                </a:lnTo>
                <a:lnTo>
                  <a:pt x="1027090" y="696079"/>
                </a:lnTo>
                <a:lnTo>
                  <a:pt x="1063459" y="700809"/>
                </a:lnTo>
                <a:lnTo>
                  <a:pt x="1096460" y="702210"/>
                </a:lnTo>
                <a:lnTo>
                  <a:pt x="1145158" y="702683"/>
                </a:lnTo>
                <a:lnTo>
                  <a:pt x="1154913" y="699864"/>
                </a:lnTo>
                <a:lnTo>
                  <a:pt x="1180389" y="684150"/>
                </a:lnTo>
                <a:lnTo>
                  <a:pt x="1190727" y="676096"/>
                </a:lnTo>
                <a:lnTo>
                  <a:pt x="1193864" y="672615"/>
                </a:lnTo>
                <a:lnTo>
                  <a:pt x="1195956" y="669342"/>
                </a:lnTo>
                <a:lnTo>
                  <a:pt x="1197351" y="666207"/>
                </a:lnTo>
                <a:lnTo>
                  <a:pt x="1199314" y="652693"/>
                </a:lnTo>
                <a:lnTo>
                  <a:pt x="1199773" y="631952"/>
                </a:lnTo>
                <a:lnTo>
                  <a:pt x="1200067" y="585723"/>
                </a:lnTo>
                <a:lnTo>
                  <a:pt x="1201044" y="571409"/>
                </a:lnTo>
                <a:lnTo>
                  <a:pt x="1206017" y="519619"/>
                </a:lnTo>
                <a:lnTo>
                  <a:pt x="1206916" y="506384"/>
                </a:lnTo>
                <a:lnTo>
                  <a:pt x="1207514" y="494703"/>
                </a:lnTo>
                <a:lnTo>
                  <a:pt x="1208180" y="451245"/>
                </a:lnTo>
                <a:lnTo>
                  <a:pt x="1208682" y="325590"/>
                </a:lnTo>
                <a:lnTo>
                  <a:pt x="1210597" y="307499"/>
                </a:lnTo>
                <a:lnTo>
                  <a:pt x="1213779" y="285913"/>
                </a:lnTo>
                <a:lnTo>
                  <a:pt x="1217805" y="261998"/>
                </a:lnTo>
                <a:lnTo>
                  <a:pt x="1220489" y="242244"/>
                </a:lnTo>
                <a:lnTo>
                  <a:pt x="1222279" y="225265"/>
                </a:lnTo>
                <a:lnTo>
                  <a:pt x="1223472" y="210136"/>
                </a:lnTo>
                <a:lnTo>
                  <a:pt x="1224267" y="195287"/>
                </a:lnTo>
                <a:lnTo>
                  <a:pt x="1225150" y="166089"/>
                </a:lnTo>
                <a:lnTo>
                  <a:pt x="1226339" y="153540"/>
                </a:lnTo>
                <a:lnTo>
                  <a:pt x="1231609" y="123178"/>
                </a:lnTo>
                <a:lnTo>
                  <a:pt x="1233176" y="108323"/>
                </a:lnTo>
                <a:lnTo>
                  <a:pt x="1231333" y="92830"/>
                </a:lnTo>
                <a:lnTo>
                  <a:pt x="1228291" y="77372"/>
                </a:lnTo>
                <a:lnTo>
                  <a:pt x="1225626" y="58912"/>
                </a:lnTo>
                <a:lnTo>
                  <a:pt x="1221627" y="50550"/>
                </a:lnTo>
                <a:lnTo>
                  <a:pt x="1219227" y="47939"/>
                </a:lnTo>
                <a:lnTo>
                  <a:pt x="1216675" y="46199"/>
                </a:lnTo>
                <a:lnTo>
                  <a:pt x="1214021" y="45038"/>
                </a:lnTo>
                <a:lnTo>
                  <a:pt x="1201012" y="36332"/>
                </a:lnTo>
                <a:lnTo>
                  <a:pt x="1181666" y="29183"/>
                </a:lnTo>
                <a:lnTo>
                  <a:pt x="1138111" y="21497"/>
                </a:lnTo>
                <a:lnTo>
                  <a:pt x="1117327" y="21539"/>
                </a:lnTo>
                <a:lnTo>
                  <a:pt x="1093802" y="23779"/>
                </a:lnTo>
                <a:lnTo>
                  <a:pt x="1057946" y="24775"/>
                </a:lnTo>
                <a:lnTo>
                  <a:pt x="980262" y="25503"/>
                </a:lnTo>
                <a:lnTo>
                  <a:pt x="781296" y="25566"/>
                </a:lnTo>
                <a:lnTo>
                  <a:pt x="746653" y="23029"/>
                </a:lnTo>
                <a:lnTo>
                  <a:pt x="710935" y="18727"/>
                </a:lnTo>
                <a:lnTo>
                  <a:pt x="562313" y="5421"/>
                </a:lnTo>
                <a:lnTo>
                  <a:pt x="518516" y="2328"/>
                </a:lnTo>
                <a:lnTo>
                  <a:pt x="488574" y="954"/>
                </a:lnTo>
                <a:lnTo>
                  <a:pt x="462566" y="343"/>
                </a:lnTo>
                <a:lnTo>
                  <a:pt x="376445" y="0"/>
                </a:lnTo>
                <a:lnTo>
                  <a:pt x="345257" y="904"/>
                </a:lnTo>
                <a:lnTo>
                  <a:pt x="315893" y="2459"/>
                </a:lnTo>
                <a:lnTo>
                  <a:pt x="266121" y="5775"/>
                </a:lnTo>
                <a:lnTo>
                  <a:pt x="234476" y="7248"/>
                </a:lnTo>
                <a:lnTo>
                  <a:pt x="197720" y="14086"/>
                </a:lnTo>
                <a:lnTo>
                  <a:pt x="159416" y="21504"/>
                </a:lnTo>
                <a:lnTo>
                  <a:pt x="130853" y="29479"/>
                </a:lnTo>
                <a:lnTo>
                  <a:pt x="94287" y="42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Dealing with fractions</a:t>
            </a:r>
            <a:endParaRPr lang="en-US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304800" y="1447800"/>
          <a:ext cx="2724150" cy="3127728"/>
        </p:xfrm>
        <a:graphic>
          <a:graphicData uri="http://schemas.openxmlformats.org/presentationml/2006/ole">
            <p:oleObj spid="_x0000_s2051" name="Equation" r:id="rId4" imgW="685800" imgH="787320" progId="Equation.3">
              <p:embed/>
            </p:oleObj>
          </a:graphicData>
        </a:graphic>
      </p:graphicFrame>
      <p:sp>
        <p:nvSpPr>
          <p:cNvPr id="7" name="SMARTPenAnnotation1006"/>
          <p:cNvSpPr/>
          <p:nvPr/>
        </p:nvSpPr>
        <p:spPr>
          <a:xfrm>
            <a:off x="195364" y="1508760"/>
            <a:ext cx="38951" cy="377191"/>
          </a:xfrm>
          <a:custGeom>
            <a:avLst/>
            <a:gdLst/>
            <a:ahLst/>
            <a:cxnLst/>
            <a:rect l="0" t="0" r="0" b="0"/>
            <a:pathLst>
              <a:path w="38951" h="377191">
                <a:moveTo>
                  <a:pt x="38950" y="0"/>
                </a:moveTo>
                <a:lnTo>
                  <a:pt x="34400" y="9101"/>
                </a:lnTo>
                <a:lnTo>
                  <a:pt x="33059" y="13687"/>
                </a:lnTo>
                <a:lnTo>
                  <a:pt x="32165" y="18650"/>
                </a:lnTo>
                <a:lnTo>
                  <a:pt x="31570" y="23863"/>
                </a:lnTo>
                <a:lnTo>
                  <a:pt x="29267" y="31149"/>
                </a:lnTo>
                <a:lnTo>
                  <a:pt x="25828" y="39816"/>
                </a:lnTo>
                <a:lnTo>
                  <a:pt x="21629" y="49404"/>
                </a:lnTo>
                <a:lnTo>
                  <a:pt x="18830" y="57701"/>
                </a:lnTo>
                <a:lnTo>
                  <a:pt x="16965" y="65137"/>
                </a:lnTo>
                <a:lnTo>
                  <a:pt x="15721" y="71999"/>
                </a:lnTo>
                <a:lnTo>
                  <a:pt x="13939" y="78479"/>
                </a:lnTo>
                <a:lnTo>
                  <a:pt x="11799" y="84705"/>
                </a:lnTo>
                <a:lnTo>
                  <a:pt x="9419" y="90760"/>
                </a:lnTo>
                <a:lnTo>
                  <a:pt x="7833" y="96701"/>
                </a:lnTo>
                <a:lnTo>
                  <a:pt x="6775" y="102567"/>
                </a:lnTo>
                <a:lnTo>
                  <a:pt x="4648" y="118928"/>
                </a:lnTo>
                <a:lnTo>
                  <a:pt x="527" y="148424"/>
                </a:lnTo>
                <a:lnTo>
                  <a:pt x="0" y="163719"/>
                </a:lnTo>
                <a:lnTo>
                  <a:pt x="601" y="178679"/>
                </a:lnTo>
                <a:lnTo>
                  <a:pt x="1954" y="193414"/>
                </a:lnTo>
                <a:lnTo>
                  <a:pt x="2856" y="208000"/>
                </a:lnTo>
                <a:lnTo>
                  <a:pt x="3859" y="236907"/>
                </a:lnTo>
                <a:lnTo>
                  <a:pt x="4423" y="266303"/>
                </a:lnTo>
                <a:lnTo>
                  <a:pt x="4590" y="296180"/>
                </a:lnTo>
                <a:lnTo>
                  <a:pt x="5566" y="305086"/>
                </a:lnTo>
                <a:lnTo>
                  <a:pt x="7169" y="312928"/>
                </a:lnTo>
                <a:lnTo>
                  <a:pt x="9190" y="320061"/>
                </a:lnTo>
                <a:lnTo>
                  <a:pt x="10538" y="327674"/>
                </a:lnTo>
                <a:lnTo>
                  <a:pt x="11436" y="335607"/>
                </a:lnTo>
                <a:lnTo>
                  <a:pt x="12434" y="350136"/>
                </a:lnTo>
                <a:lnTo>
                  <a:pt x="12878" y="359768"/>
                </a:lnTo>
                <a:lnTo>
                  <a:pt x="13128" y="370546"/>
                </a:lnTo>
                <a:lnTo>
                  <a:pt x="14115" y="372761"/>
                </a:lnTo>
                <a:lnTo>
                  <a:pt x="15726" y="374237"/>
                </a:lnTo>
                <a:lnTo>
                  <a:pt x="21805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07"/>
          <p:cNvSpPr/>
          <p:nvPr/>
        </p:nvSpPr>
        <p:spPr>
          <a:xfrm>
            <a:off x="321268" y="1563828"/>
            <a:ext cx="212486" cy="234985"/>
          </a:xfrm>
          <a:custGeom>
            <a:avLst/>
            <a:gdLst/>
            <a:ahLst/>
            <a:cxnLst/>
            <a:rect l="0" t="0" r="0" b="0"/>
            <a:pathLst>
              <a:path w="212486" h="234985">
                <a:moveTo>
                  <a:pt x="58779" y="4939"/>
                </a:moveTo>
                <a:lnTo>
                  <a:pt x="54228" y="388"/>
                </a:lnTo>
                <a:lnTo>
                  <a:pt x="52888" y="0"/>
                </a:lnTo>
                <a:lnTo>
                  <a:pt x="51994" y="694"/>
                </a:lnTo>
                <a:lnTo>
                  <a:pt x="49489" y="6285"/>
                </a:lnTo>
                <a:lnTo>
                  <a:pt x="45760" y="13792"/>
                </a:lnTo>
                <a:lnTo>
                  <a:pt x="40928" y="20939"/>
                </a:lnTo>
                <a:lnTo>
                  <a:pt x="38306" y="24178"/>
                </a:lnTo>
                <a:lnTo>
                  <a:pt x="36558" y="28243"/>
                </a:lnTo>
                <a:lnTo>
                  <a:pt x="35392" y="32857"/>
                </a:lnTo>
                <a:lnTo>
                  <a:pt x="34615" y="37839"/>
                </a:lnTo>
                <a:lnTo>
                  <a:pt x="32192" y="43065"/>
                </a:lnTo>
                <a:lnTo>
                  <a:pt x="28672" y="48454"/>
                </a:lnTo>
                <a:lnTo>
                  <a:pt x="24420" y="53951"/>
                </a:lnTo>
                <a:lnTo>
                  <a:pt x="21586" y="58569"/>
                </a:lnTo>
                <a:lnTo>
                  <a:pt x="19696" y="62600"/>
                </a:lnTo>
                <a:lnTo>
                  <a:pt x="18436" y="66240"/>
                </a:lnTo>
                <a:lnTo>
                  <a:pt x="16644" y="70571"/>
                </a:lnTo>
                <a:lnTo>
                  <a:pt x="14496" y="75364"/>
                </a:lnTo>
                <a:lnTo>
                  <a:pt x="12112" y="80464"/>
                </a:lnTo>
                <a:lnTo>
                  <a:pt x="10523" y="85769"/>
                </a:lnTo>
                <a:lnTo>
                  <a:pt x="9463" y="91211"/>
                </a:lnTo>
                <a:lnTo>
                  <a:pt x="8757" y="96744"/>
                </a:lnTo>
                <a:lnTo>
                  <a:pt x="8286" y="102337"/>
                </a:lnTo>
                <a:lnTo>
                  <a:pt x="7972" y="107971"/>
                </a:lnTo>
                <a:lnTo>
                  <a:pt x="7762" y="113632"/>
                </a:lnTo>
                <a:lnTo>
                  <a:pt x="6671" y="120264"/>
                </a:lnTo>
                <a:lnTo>
                  <a:pt x="4990" y="127542"/>
                </a:lnTo>
                <a:lnTo>
                  <a:pt x="2917" y="135252"/>
                </a:lnTo>
                <a:lnTo>
                  <a:pt x="1535" y="142297"/>
                </a:lnTo>
                <a:lnTo>
                  <a:pt x="614" y="148898"/>
                </a:lnTo>
                <a:lnTo>
                  <a:pt x="0" y="155205"/>
                </a:lnTo>
                <a:lnTo>
                  <a:pt x="543" y="160361"/>
                </a:lnTo>
                <a:lnTo>
                  <a:pt x="1857" y="164751"/>
                </a:lnTo>
                <a:lnTo>
                  <a:pt x="3686" y="168630"/>
                </a:lnTo>
                <a:lnTo>
                  <a:pt x="4905" y="173122"/>
                </a:lnTo>
                <a:lnTo>
                  <a:pt x="5718" y="178021"/>
                </a:lnTo>
                <a:lnTo>
                  <a:pt x="6260" y="183192"/>
                </a:lnTo>
                <a:lnTo>
                  <a:pt x="8526" y="189497"/>
                </a:lnTo>
                <a:lnTo>
                  <a:pt x="11942" y="196557"/>
                </a:lnTo>
                <a:lnTo>
                  <a:pt x="16125" y="204122"/>
                </a:lnTo>
                <a:lnTo>
                  <a:pt x="19865" y="210118"/>
                </a:lnTo>
                <a:lnTo>
                  <a:pt x="23311" y="215067"/>
                </a:lnTo>
                <a:lnTo>
                  <a:pt x="26561" y="219320"/>
                </a:lnTo>
                <a:lnTo>
                  <a:pt x="30633" y="222154"/>
                </a:lnTo>
                <a:lnTo>
                  <a:pt x="35253" y="224044"/>
                </a:lnTo>
                <a:lnTo>
                  <a:pt x="40237" y="225304"/>
                </a:lnTo>
                <a:lnTo>
                  <a:pt x="44513" y="227097"/>
                </a:lnTo>
                <a:lnTo>
                  <a:pt x="48316" y="229244"/>
                </a:lnTo>
                <a:lnTo>
                  <a:pt x="51803" y="231628"/>
                </a:lnTo>
                <a:lnTo>
                  <a:pt x="57939" y="233218"/>
                </a:lnTo>
                <a:lnTo>
                  <a:pt x="65839" y="234277"/>
                </a:lnTo>
                <a:lnTo>
                  <a:pt x="74915" y="234984"/>
                </a:lnTo>
                <a:lnTo>
                  <a:pt x="81919" y="234502"/>
                </a:lnTo>
                <a:lnTo>
                  <a:pt x="87541" y="233229"/>
                </a:lnTo>
                <a:lnTo>
                  <a:pt x="92241" y="231427"/>
                </a:lnTo>
                <a:lnTo>
                  <a:pt x="97279" y="229274"/>
                </a:lnTo>
                <a:lnTo>
                  <a:pt x="107958" y="224341"/>
                </a:lnTo>
                <a:lnTo>
                  <a:pt x="124680" y="216209"/>
                </a:lnTo>
                <a:lnTo>
                  <a:pt x="133193" y="209603"/>
                </a:lnTo>
                <a:lnTo>
                  <a:pt x="143631" y="200437"/>
                </a:lnTo>
                <a:lnTo>
                  <a:pt x="155352" y="189563"/>
                </a:lnTo>
                <a:lnTo>
                  <a:pt x="166976" y="176599"/>
                </a:lnTo>
                <a:lnTo>
                  <a:pt x="178535" y="162242"/>
                </a:lnTo>
                <a:lnTo>
                  <a:pt x="190051" y="146955"/>
                </a:lnTo>
                <a:lnTo>
                  <a:pt x="197729" y="134859"/>
                </a:lnTo>
                <a:lnTo>
                  <a:pt x="202847" y="124890"/>
                </a:lnTo>
                <a:lnTo>
                  <a:pt x="206259" y="116339"/>
                </a:lnTo>
                <a:lnTo>
                  <a:pt x="208534" y="108733"/>
                </a:lnTo>
                <a:lnTo>
                  <a:pt x="210051" y="101758"/>
                </a:lnTo>
                <a:lnTo>
                  <a:pt x="211062" y="95202"/>
                </a:lnTo>
                <a:lnTo>
                  <a:pt x="211736" y="88927"/>
                </a:lnTo>
                <a:lnTo>
                  <a:pt x="212185" y="82839"/>
                </a:lnTo>
                <a:lnTo>
                  <a:pt x="212485" y="76874"/>
                </a:lnTo>
                <a:lnTo>
                  <a:pt x="211732" y="71946"/>
                </a:lnTo>
                <a:lnTo>
                  <a:pt x="210278" y="67708"/>
                </a:lnTo>
                <a:lnTo>
                  <a:pt x="201100" y="49511"/>
                </a:lnTo>
                <a:lnTo>
                  <a:pt x="198427" y="45131"/>
                </a:lnTo>
                <a:lnTo>
                  <a:pt x="195693" y="41259"/>
                </a:lnTo>
                <a:lnTo>
                  <a:pt x="192917" y="37725"/>
                </a:lnTo>
                <a:lnTo>
                  <a:pt x="189162" y="34416"/>
                </a:lnTo>
                <a:lnTo>
                  <a:pt x="184753" y="31258"/>
                </a:lnTo>
                <a:lnTo>
                  <a:pt x="179909" y="28200"/>
                </a:lnTo>
                <a:lnTo>
                  <a:pt x="174775" y="26161"/>
                </a:lnTo>
                <a:lnTo>
                  <a:pt x="169447" y="24802"/>
                </a:lnTo>
                <a:lnTo>
                  <a:pt x="163990" y="23896"/>
                </a:lnTo>
                <a:lnTo>
                  <a:pt x="159400" y="22340"/>
                </a:lnTo>
                <a:lnTo>
                  <a:pt x="155387" y="20349"/>
                </a:lnTo>
                <a:lnTo>
                  <a:pt x="151759" y="18070"/>
                </a:lnTo>
                <a:lnTo>
                  <a:pt x="146483" y="16551"/>
                </a:lnTo>
                <a:lnTo>
                  <a:pt x="140109" y="15538"/>
                </a:lnTo>
                <a:lnTo>
                  <a:pt x="110214" y="135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8"/>
          <p:cNvSpPr/>
          <p:nvPr/>
        </p:nvSpPr>
        <p:spPr>
          <a:xfrm>
            <a:off x="1100137" y="1457325"/>
            <a:ext cx="51436" cy="351473"/>
          </a:xfrm>
          <a:custGeom>
            <a:avLst/>
            <a:gdLst/>
            <a:ahLst/>
            <a:cxnLst/>
            <a:rect l="0" t="0" r="0" b="0"/>
            <a:pathLst>
              <a:path w="51436" h="351473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4622" y="24305"/>
                </a:lnTo>
                <a:lnTo>
                  <a:pt x="17368" y="30490"/>
                </a:lnTo>
                <a:lnTo>
                  <a:pt x="20151" y="37472"/>
                </a:lnTo>
                <a:lnTo>
                  <a:pt x="22959" y="46889"/>
                </a:lnTo>
                <a:lnTo>
                  <a:pt x="25784" y="57929"/>
                </a:lnTo>
                <a:lnTo>
                  <a:pt x="28619" y="70052"/>
                </a:lnTo>
                <a:lnTo>
                  <a:pt x="31462" y="80991"/>
                </a:lnTo>
                <a:lnTo>
                  <a:pt x="34310" y="91141"/>
                </a:lnTo>
                <a:lnTo>
                  <a:pt x="37160" y="100766"/>
                </a:lnTo>
                <a:lnTo>
                  <a:pt x="39061" y="109087"/>
                </a:lnTo>
                <a:lnTo>
                  <a:pt x="40328" y="116540"/>
                </a:lnTo>
                <a:lnTo>
                  <a:pt x="41173" y="123413"/>
                </a:lnTo>
                <a:lnTo>
                  <a:pt x="41736" y="130853"/>
                </a:lnTo>
                <a:lnTo>
                  <a:pt x="42112" y="138670"/>
                </a:lnTo>
                <a:lnTo>
                  <a:pt x="42362" y="146739"/>
                </a:lnTo>
                <a:lnTo>
                  <a:pt x="42797" y="202297"/>
                </a:lnTo>
                <a:lnTo>
                  <a:pt x="42861" y="278635"/>
                </a:lnTo>
                <a:lnTo>
                  <a:pt x="43814" y="284816"/>
                </a:lnTo>
                <a:lnTo>
                  <a:pt x="45402" y="290842"/>
                </a:lnTo>
                <a:lnTo>
                  <a:pt x="47413" y="296765"/>
                </a:lnTo>
                <a:lnTo>
                  <a:pt x="48754" y="301666"/>
                </a:lnTo>
                <a:lnTo>
                  <a:pt x="50243" y="309651"/>
                </a:lnTo>
                <a:lnTo>
                  <a:pt x="50640" y="315019"/>
                </a:lnTo>
                <a:lnTo>
                  <a:pt x="50905" y="321455"/>
                </a:lnTo>
                <a:lnTo>
                  <a:pt x="51435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09"/>
          <p:cNvSpPr/>
          <p:nvPr/>
        </p:nvSpPr>
        <p:spPr>
          <a:xfrm>
            <a:off x="1316391" y="1484940"/>
            <a:ext cx="249356" cy="234110"/>
          </a:xfrm>
          <a:custGeom>
            <a:avLst/>
            <a:gdLst/>
            <a:ahLst/>
            <a:cxnLst/>
            <a:rect l="0" t="0" r="0" b="0"/>
            <a:pathLst>
              <a:path w="249356" h="234110">
                <a:moveTo>
                  <a:pt x="58066" y="23820"/>
                </a:moveTo>
                <a:lnTo>
                  <a:pt x="62617" y="14718"/>
                </a:lnTo>
                <a:lnTo>
                  <a:pt x="64851" y="7709"/>
                </a:lnTo>
                <a:lnTo>
                  <a:pt x="65447" y="4507"/>
                </a:lnTo>
                <a:lnTo>
                  <a:pt x="64892" y="2372"/>
                </a:lnTo>
                <a:lnTo>
                  <a:pt x="63569" y="949"/>
                </a:lnTo>
                <a:lnTo>
                  <a:pt x="61734" y="0"/>
                </a:lnTo>
                <a:lnTo>
                  <a:pt x="59559" y="1272"/>
                </a:lnTo>
                <a:lnTo>
                  <a:pt x="54602" y="7766"/>
                </a:lnTo>
                <a:lnTo>
                  <a:pt x="49224" y="14462"/>
                </a:lnTo>
                <a:lnTo>
                  <a:pt x="43659" y="20613"/>
                </a:lnTo>
                <a:lnTo>
                  <a:pt x="38010" y="26522"/>
                </a:lnTo>
                <a:lnTo>
                  <a:pt x="35170" y="30384"/>
                </a:lnTo>
                <a:lnTo>
                  <a:pt x="32325" y="34863"/>
                </a:lnTo>
                <a:lnTo>
                  <a:pt x="29475" y="39754"/>
                </a:lnTo>
                <a:lnTo>
                  <a:pt x="27575" y="45873"/>
                </a:lnTo>
                <a:lnTo>
                  <a:pt x="26309" y="52809"/>
                </a:lnTo>
                <a:lnTo>
                  <a:pt x="25465" y="60291"/>
                </a:lnTo>
                <a:lnTo>
                  <a:pt x="22997" y="67184"/>
                </a:lnTo>
                <a:lnTo>
                  <a:pt x="19447" y="73684"/>
                </a:lnTo>
                <a:lnTo>
                  <a:pt x="15175" y="79923"/>
                </a:lnTo>
                <a:lnTo>
                  <a:pt x="11374" y="88844"/>
                </a:lnTo>
                <a:lnTo>
                  <a:pt x="7888" y="99554"/>
                </a:lnTo>
                <a:lnTo>
                  <a:pt x="4611" y="111457"/>
                </a:lnTo>
                <a:lnTo>
                  <a:pt x="2427" y="123202"/>
                </a:lnTo>
                <a:lnTo>
                  <a:pt x="971" y="134842"/>
                </a:lnTo>
                <a:lnTo>
                  <a:pt x="0" y="146412"/>
                </a:lnTo>
                <a:lnTo>
                  <a:pt x="305" y="156030"/>
                </a:lnTo>
                <a:lnTo>
                  <a:pt x="1461" y="164348"/>
                </a:lnTo>
                <a:lnTo>
                  <a:pt x="3185" y="171798"/>
                </a:lnTo>
                <a:lnTo>
                  <a:pt x="6239" y="179621"/>
                </a:lnTo>
                <a:lnTo>
                  <a:pt x="10179" y="187695"/>
                </a:lnTo>
                <a:lnTo>
                  <a:pt x="14712" y="195935"/>
                </a:lnTo>
                <a:lnTo>
                  <a:pt x="19638" y="202381"/>
                </a:lnTo>
                <a:lnTo>
                  <a:pt x="24827" y="207630"/>
                </a:lnTo>
                <a:lnTo>
                  <a:pt x="30192" y="212082"/>
                </a:lnTo>
                <a:lnTo>
                  <a:pt x="34721" y="216003"/>
                </a:lnTo>
                <a:lnTo>
                  <a:pt x="42293" y="222900"/>
                </a:lnTo>
                <a:lnTo>
                  <a:pt x="46598" y="225119"/>
                </a:lnTo>
                <a:lnTo>
                  <a:pt x="51373" y="226600"/>
                </a:lnTo>
                <a:lnTo>
                  <a:pt x="56461" y="227586"/>
                </a:lnTo>
                <a:lnTo>
                  <a:pt x="61759" y="229196"/>
                </a:lnTo>
                <a:lnTo>
                  <a:pt x="67195" y="231222"/>
                </a:lnTo>
                <a:lnTo>
                  <a:pt x="72725" y="233526"/>
                </a:lnTo>
                <a:lnTo>
                  <a:pt x="79269" y="234109"/>
                </a:lnTo>
                <a:lnTo>
                  <a:pt x="86488" y="233545"/>
                </a:lnTo>
                <a:lnTo>
                  <a:pt x="94159" y="232216"/>
                </a:lnTo>
                <a:lnTo>
                  <a:pt x="101178" y="231331"/>
                </a:lnTo>
                <a:lnTo>
                  <a:pt x="107762" y="230740"/>
                </a:lnTo>
                <a:lnTo>
                  <a:pt x="114057" y="230347"/>
                </a:lnTo>
                <a:lnTo>
                  <a:pt x="121111" y="229132"/>
                </a:lnTo>
                <a:lnTo>
                  <a:pt x="128671" y="227370"/>
                </a:lnTo>
                <a:lnTo>
                  <a:pt x="136568" y="225242"/>
                </a:lnTo>
                <a:lnTo>
                  <a:pt x="146596" y="220966"/>
                </a:lnTo>
                <a:lnTo>
                  <a:pt x="158044" y="215258"/>
                </a:lnTo>
                <a:lnTo>
                  <a:pt x="170438" y="208595"/>
                </a:lnTo>
                <a:lnTo>
                  <a:pt x="180605" y="202248"/>
                </a:lnTo>
                <a:lnTo>
                  <a:pt x="189289" y="196112"/>
                </a:lnTo>
                <a:lnTo>
                  <a:pt x="196983" y="190116"/>
                </a:lnTo>
                <a:lnTo>
                  <a:pt x="204017" y="184214"/>
                </a:lnTo>
                <a:lnTo>
                  <a:pt x="210612" y="178374"/>
                </a:lnTo>
                <a:lnTo>
                  <a:pt x="216913" y="172576"/>
                </a:lnTo>
                <a:lnTo>
                  <a:pt x="223019" y="165853"/>
                </a:lnTo>
                <a:lnTo>
                  <a:pt x="228995" y="158514"/>
                </a:lnTo>
                <a:lnTo>
                  <a:pt x="234883" y="150763"/>
                </a:lnTo>
                <a:lnTo>
                  <a:pt x="239762" y="143691"/>
                </a:lnTo>
                <a:lnTo>
                  <a:pt x="243967" y="137071"/>
                </a:lnTo>
                <a:lnTo>
                  <a:pt x="247722" y="130753"/>
                </a:lnTo>
                <a:lnTo>
                  <a:pt x="249273" y="123684"/>
                </a:lnTo>
                <a:lnTo>
                  <a:pt x="249355" y="116113"/>
                </a:lnTo>
                <a:lnTo>
                  <a:pt x="248457" y="108209"/>
                </a:lnTo>
                <a:lnTo>
                  <a:pt x="246906" y="99129"/>
                </a:lnTo>
                <a:lnTo>
                  <a:pt x="244919" y="89266"/>
                </a:lnTo>
                <a:lnTo>
                  <a:pt x="242642" y="78880"/>
                </a:lnTo>
                <a:lnTo>
                  <a:pt x="238267" y="70052"/>
                </a:lnTo>
                <a:lnTo>
                  <a:pt x="232492" y="62261"/>
                </a:lnTo>
                <a:lnTo>
                  <a:pt x="225785" y="55162"/>
                </a:lnTo>
                <a:lnTo>
                  <a:pt x="219409" y="50430"/>
                </a:lnTo>
                <a:lnTo>
                  <a:pt x="213253" y="47275"/>
                </a:lnTo>
                <a:lnTo>
                  <a:pt x="185134" y="37660"/>
                </a:lnTo>
                <a:lnTo>
                  <a:pt x="176116" y="35904"/>
                </a:lnTo>
                <a:lnTo>
                  <a:pt x="166293" y="34733"/>
                </a:lnTo>
                <a:lnTo>
                  <a:pt x="155935" y="33953"/>
                </a:lnTo>
                <a:lnTo>
                  <a:pt x="146172" y="33433"/>
                </a:lnTo>
                <a:lnTo>
                  <a:pt x="127704" y="32855"/>
                </a:lnTo>
                <a:lnTo>
                  <a:pt x="105793" y="32529"/>
                </a:lnTo>
                <a:lnTo>
                  <a:pt x="100361" y="33436"/>
                </a:lnTo>
                <a:lnTo>
                  <a:pt x="95788" y="34993"/>
                </a:lnTo>
                <a:lnTo>
                  <a:pt x="83783" y="409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10"/>
          <p:cNvSpPr/>
          <p:nvPr/>
        </p:nvSpPr>
        <p:spPr>
          <a:xfrm>
            <a:off x="2404702" y="1585912"/>
            <a:ext cx="24174" cy="334328"/>
          </a:xfrm>
          <a:custGeom>
            <a:avLst/>
            <a:gdLst/>
            <a:ahLst/>
            <a:cxnLst/>
            <a:rect l="0" t="0" r="0" b="0"/>
            <a:pathLst>
              <a:path w="24174" h="334328">
                <a:moveTo>
                  <a:pt x="24173" y="0"/>
                </a:moveTo>
                <a:lnTo>
                  <a:pt x="19622" y="9102"/>
                </a:lnTo>
                <a:lnTo>
                  <a:pt x="18281" y="15593"/>
                </a:lnTo>
                <a:lnTo>
                  <a:pt x="17387" y="23730"/>
                </a:lnTo>
                <a:lnTo>
                  <a:pt x="16792" y="32965"/>
                </a:lnTo>
                <a:lnTo>
                  <a:pt x="16129" y="48306"/>
                </a:lnTo>
                <a:lnTo>
                  <a:pt x="15835" y="62427"/>
                </a:lnTo>
                <a:lnTo>
                  <a:pt x="15609" y="121301"/>
                </a:lnTo>
                <a:lnTo>
                  <a:pt x="14654" y="136112"/>
                </a:lnTo>
                <a:lnTo>
                  <a:pt x="11052" y="177969"/>
                </a:lnTo>
                <a:lnTo>
                  <a:pt x="8758" y="194846"/>
                </a:lnTo>
                <a:lnTo>
                  <a:pt x="6276" y="208003"/>
                </a:lnTo>
                <a:lnTo>
                  <a:pt x="3669" y="218679"/>
                </a:lnTo>
                <a:lnTo>
                  <a:pt x="1931" y="228653"/>
                </a:lnTo>
                <a:lnTo>
                  <a:pt x="772" y="238160"/>
                </a:lnTo>
                <a:lnTo>
                  <a:pt x="0" y="247356"/>
                </a:lnTo>
                <a:lnTo>
                  <a:pt x="438" y="258249"/>
                </a:lnTo>
                <a:lnTo>
                  <a:pt x="1682" y="270274"/>
                </a:lnTo>
                <a:lnTo>
                  <a:pt x="3463" y="283052"/>
                </a:lnTo>
                <a:lnTo>
                  <a:pt x="5604" y="294429"/>
                </a:lnTo>
                <a:lnTo>
                  <a:pt x="7984" y="304871"/>
                </a:lnTo>
                <a:lnTo>
                  <a:pt x="15600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11"/>
          <p:cNvSpPr/>
          <p:nvPr/>
        </p:nvSpPr>
        <p:spPr>
          <a:xfrm>
            <a:off x="2566034" y="1642211"/>
            <a:ext cx="289261" cy="226071"/>
          </a:xfrm>
          <a:custGeom>
            <a:avLst/>
            <a:gdLst/>
            <a:ahLst/>
            <a:cxnLst/>
            <a:rect l="0" t="0" r="0" b="0"/>
            <a:pathLst>
              <a:path w="289261" h="226071">
                <a:moveTo>
                  <a:pt x="51435" y="20853"/>
                </a:moveTo>
                <a:lnTo>
                  <a:pt x="46885" y="16303"/>
                </a:lnTo>
                <a:lnTo>
                  <a:pt x="45544" y="15915"/>
                </a:lnTo>
                <a:lnTo>
                  <a:pt x="44650" y="16609"/>
                </a:lnTo>
                <a:lnTo>
                  <a:pt x="44055" y="18024"/>
                </a:lnTo>
                <a:lnTo>
                  <a:pt x="43216" y="24566"/>
                </a:lnTo>
                <a:lnTo>
                  <a:pt x="43098" y="28091"/>
                </a:lnTo>
                <a:lnTo>
                  <a:pt x="42967" y="37088"/>
                </a:lnTo>
                <a:lnTo>
                  <a:pt x="41980" y="42154"/>
                </a:lnTo>
                <a:lnTo>
                  <a:pt x="40370" y="47436"/>
                </a:lnTo>
                <a:lnTo>
                  <a:pt x="38343" y="52863"/>
                </a:lnTo>
                <a:lnTo>
                  <a:pt x="36992" y="61243"/>
                </a:lnTo>
                <a:lnTo>
                  <a:pt x="36092" y="71592"/>
                </a:lnTo>
                <a:lnTo>
                  <a:pt x="35491" y="83254"/>
                </a:lnTo>
                <a:lnTo>
                  <a:pt x="34138" y="95792"/>
                </a:lnTo>
                <a:lnTo>
                  <a:pt x="32284" y="108912"/>
                </a:lnTo>
                <a:lnTo>
                  <a:pt x="30095" y="122422"/>
                </a:lnTo>
                <a:lnTo>
                  <a:pt x="29589" y="135238"/>
                </a:lnTo>
                <a:lnTo>
                  <a:pt x="30204" y="147593"/>
                </a:lnTo>
                <a:lnTo>
                  <a:pt x="31566" y="159639"/>
                </a:lnTo>
                <a:lnTo>
                  <a:pt x="33427" y="169575"/>
                </a:lnTo>
                <a:lnTo>
                  <a:pt x="35619" y="178103"/>
                </a:lnTo>
                <a:lnTo>
                  <a:pt x="38034" y="185694"/>
                </a:lnTo>
                <a:lnTo>
                  <a:pt x="40596" y="191707"/>
                </a:lnTo>
                <a:lnTo>
                  <a:pt x="43257" y="196669"/>
                </a:lnTo>
                <a:lnTo>
                  <a:pt x="45983" y="200929"/>
                </a:lnTo>
                <a:lnTo>
                  <a:pt x="49705" y="204721"/>
                </a:lnTo>
                <a:lnTo>
                  <a:pt x="54092" y="208202"/>
                </a:lnTo>
                <a:lnTo>
                  <a:pt x="58922" y="211475"/>
                </a:lnTo>
                <a:lnTo>
                  <a:pt x="64046" y="214609"/>
                </a:lnTo>
                <a:lnTo>
                  <a:pt x="69368" y="217652"/>
                </a:lnTo>
                <a:lnTo>
                  <a:pt x="74820" y="220632"/>
                </a:lnTo>
                <a:lnTo>
                  <a:pt x="80360" y="222619"/>
                </a:lnTo>
                <a:lnTo>
                  <a:pt x="85959" y="223944"/>
                </a:lnTo>
                <a:lnTo>
                  <a:pt x="91596" y="224827"/>
                </a:lnTo>
                <a:lnTo>
                  <a:pt x="97259" y="225416"/>
                </a:lnTo>
                <a:lnTo>
                  <a:pt x="102939" y="225809"/>
                </a:lnTo>
                <a:lnTo>
                  <a:pt x="108631" y="226070"/>
                </a:lnTo>
                <a:lnTo>
                  <a:pt x="114331" y="225292"/>
                </a:lnTo>
                <a:lnTo>
                  <a:pt x="120036" y="223821"/>
                </a:lnTo>
                <a:lnTo>
                  <a:pt x="171953" y="206429"/>
                </a:lnTo>
                <a:lnTo>
                  <a:pt x="179406" y="201720"/>
                </a:lnTo>
                <a:lnTo>
                  <a:pt x="186279" y="195724"/>
                </a:lnTo>
                <a:lnTo>
                  <a:pt x="192766" y="188869"/>
                </a:lnTo>
                <a:lnTo>
                  <a:pt x="199948" y="182394"/>
                </a:lnTo>
                <a:lnTo>
                  <a:pt x="207594" y="176172"/>
                </a:lnTo>
                <a:lnTo>
                  <a:pt x="215549" y="170119"/>
                </a:lnTo>
                <a:lnTo>
                  <a:pt x="222757" y="164179"/>
                </a:lnTo>
                <a:lnTo>
                  <a:pt x="229467" y="158314"/>
                </a:lnTo>
                <a:lnTo>
                  <a:pt x="235846" y="152499"/>
                </a:lnTo>
                <a:lnTo>
                  <a:pt x="242003" y="145764"/>
                </a:lnTo>
                <a:lnTo>
                  <a:pt x="248013" y="138417"/>
                </a:lnTo>
                <a:lnTo>
                  <a:pt x="253925" y="130662"/>
                </a:lnTo>
                <a:lnTo>
                  <a:pt x="259771" y="123587"/>
                </a:lnTo>
                <a:lnTo>
                  <a:pt x="265573" y="116965"/>
                </a:lnTo>
                <a:lnTo>
                  <a:pt x="271346" y="110645"/>
                </a:lnTo>
                <a:lnTo>
                  <a:pt x="276148" y="103575"/>
                </a:lnTo>
                <a:lnTo>
                  <a:pt x="280301" y="96004"/>
                </a:lnTo>
                <a:lnTo>
                  <a:pt x="284023" y="88099"/>
                </a:lnTo>
                <a:lnTo>
                  <a:pt x="286504" y="80924"/>
                </a:lnTo>
                <a:lnTo>
                  <a:pt x="288158" y="74235"/>
                </a:lnTo>
                <a:lnTo>
                  <a:pt x="289260" y="67871"/>
                </a:lnTo>
                <a:lnTo>
                  <a:pt x="289043" y="61724"/>
                </a:lnTo>
                <a:lnTo>
                  <a:pt x="287945" y="55720"/>
                </a:lnTo>
                <a:lnTo>
                  <a:pt x="286261" y="49813"/>
                </a:lnTo>
                <a:lnTo>
                  <a:pt x="283234" y="43970"/>
                </a:lnTo>
                <a:lnTo>
                  <a:pt x="279310" y="38169"/>
                </a:lnTo>
                <a:lnTo>
                  <a:pt x="274789" y="32398"/>
                </a:lnTo>
                <a:lnTo>
                  <a:pt x="269871" y="27597"/>
                </a:lnTo>
                <a:lnTo>
                  <a:pt x="264686" y="23444"/>
                </a:lnTo>
                <a:lnTo>
                  <a:pt x="259325" y="19723"/>
                </a:lnTo>
                <a:lnTo>
                  <a:pt x="252894" y="16290"/>
                </a:lnTo>
                <a:lnTo>
                  <a:pt x="245749" y="13049"/>
                </a:lnTo>
                <a:lnTo>
                  <a:pt x="238127" y="9935"/>
                </a:lnTo>
                <a:lnTo>
                  <a:pt x="229237" y="6907"/>
                </a:lnTo>
                <a:lnTo>
                  <a:pt x="219500" y="3936"/>
                </a:lnTo>
                <a:lnTo>
                  <a:pt x="209198" y="1003"/>
                </a:lnTo>
                <a:lnTo>
                  <a:pt x="197568" y="0"/>
                </a:lnTo>
                <a:lnTo>
                  <a:pt x="185052" y="283"/>
                </a:lnTo>
                <a:lnTo>
                  <a:pt x="171946" y="1425"/>
                </a:lnTo>
                <a:lnTo>
                  <a:pt x="159398" y="2186"/>
                </a:lnTo>
                <a:lnTo>
                  <a:pt x="135297" y="3032"/>
                </a:lnTo>
                <a:lnTo>
                  <a:pt x="122583" y="4210"/>
                </a:lnTo>
                <a:lnTo>
                  <a:pt x="109345" y="5948"/>
                </a:lnTo>
                <a:lnTo>
                  <a:pt x="95757" y="8059"/>
                </a:lnTo>
                <a:lnTo>
                  <a:pt x="82888" y="10419"/>
                </a:lnTo>
                <a:lnTo>
                  <a:pt x="58429" y="15581"/>
                </a:lnTo>
                <a:lnTo>
                  <a:pt x="47526" y="18291"/>
                </a:lnTo>
                <a:lnTo>
                  <a:pt x="37399" y="21050"/>
                </a:lnTo>
                <a:lnTo>
                  <a:pt x="27790" y="23842"/>
                </a:lnTo>
                <a:lnTo>
                  <a:pt x="20432" y="26656"/>
                </a:lnTo>
                <a:lnTo>
                  <a:pt x="14574" y="29484"/>
                </a:lnTo>
                <a:lnTo>
                  <a:pt x="0" y="379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12"/>
          <p:cNvSpPr/>
          <p:nvPr/>
        </p:nvSpPr>
        <p:spPr>
          <a:xfrm>
            <a:off x="3560445" y="2005964"/>
            <a:ext cx="34290" cy="360047"/>
          </a:xfrm>
          <a:custGeom>
            <a:avLst/>
            <a:gdLst/>
            <a:ahLst/>
            <a:cxnLst/>
            <a:rect l="0" t="0" r="0" b="0"/>
            <a:pathLst>
              <a:path w="34290" h="360047">
                <a:moveTo>
                  <a:pt x="34289" y="0"/>
                </a:moveTo>
                <a:lnTo>
                  <a:pt x="25188" y="0"/>
                </a:lnTo>
                <a:lnTo>
                  <a:pt x="22506" y="953"/>
                </a:lnTo>
                <a:lnTo>
                  <a:pt x="20719" y="2541"/>
                </a:lnTo>
                <a:lnTo>
                  <a:pt x="19528" y="4551"/>
                </a:lnTo>
                <a:lnTo>
                  <a:pt x="18733" y="6844"/>
                </a:lnTo>
                <a:lnTo>
                  <a:pt x="17850" y="11932"/>
                </a:lnTo>
                <a:lnTo>
                  <a:pt x="17458" y="19909"/>
                </a:lnTo>
                <a:lnTo>
                  <a:pt x="17284" y="30756"/>
                </a:lnTo>
                <a:lnTo>
                  <a:pt x="17145" y="143825"/>
                </a:lnTo>
                <a:lnTo>
                  <a:pt x="16192" y="153033"/>
                </a:lnTo>
                <a:lnTo>
                  <a:pt x="14605" y="162030"/>
                </a:lnTo>
                <a:lnTo>
                  <a:pt x="12594" y="170885"/>
                </a:lnTo>
                <a:lnTo>
                  <a:pt x="11253" y="178694"/>
                </a:lnTo>
                <a:lnTo>
                  <a:pt x="10359" y="185804"/>
                </a:lnTo>
                <a:lnTo>
                  <a:pt x="9763" y="192450"/>
                </a:lnTo>
                <a:lnTo>
                  <a:pt x="9366" y="199738"/>
                </a:lnTo>
                <a:lnTo>
                  <a:pt x="8925" y="215455"/>
                </a:lnTo>
                <a:lnTo>
                  <a:pt x="1833" y="313312"/>
                </a:lnTo>
                <a:lnTo>
                  <a:pt x="0" y="3600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13"/>
          <p:cNvSpPr/>
          <p:nvPr/>
        </p:nvSpPr>
        <p:spPr>
          <a:xfrm>
            <a:off x="3672284" y="2014581"/>
            <a:ext cx="256167" cy="316410"/>
          </a:xfrm>
          <a:custGeom>
            <a:avLst/>
            <a:gdLst/>
            <a:ahLst/>
            <a:cxnLst/>
            <a:rect l="0" t="0" r="0" b="0"/>
            <a:pathLst>
              <a:path w="256167" h="316410">
                <a:moveTo>
                  <a:pt x="59611" y="25674"/>
                </a:moveTo>
                <a:lnTo>
                  <a:pt x="59611" y="14643"/>
                </a:lnTo>
                <a:lnTo>
                  <a:pt x="59611" y="15463"/>
                </a:lnTo>
                <a:lnTo>
                  <a:pt x="58658" y="16009"/>
                </a:lnTo>
                <a:lnTo>
                  <a:pt x="55060" y="16616"/>
                </a:lnTo>
                <a:lnTo>
                  <a:pt x="53719" y="18683"/>
                </a:lnTo>
                <a:lnTo>
                  <a:pt x="52229" y="26059"/>
                </a:lnTo>
                <a:lnTo>
                  <a:pt x="49028" y="33147"/>
                </a:lnTo>
                <a:lnTo>
                  <a:pt x="41870" y="42493"/>
                </a:lnTo>
                <a:lnTo>
                  <a:pt x="36486" y="49341"/>
                </a:lnTo>
                <a:lnTo>
                  <a:pt x="30918" y="58735"/>
                </a:lnTo>
                <a:lnTo>
                  <a:pt x="28100" y="64860"/>
                </a:lnTo>
                <a:lnTo>
                  <a:pt x="25268" y="71800"/>
                </a:lnTo>
                <a:lnTo>
                  <a:pt x="22428" y="79284"/>
                </a:lnTo>
                <a:lnTo>
                  <a:pt x="19582" y="86179"/>
                </a:lnTo>
                <a:lnTo>
                  <a:pt x="16733" y="92681"/>
                </a:lnTo>
                <a:lnTo>
                  <a:pt x="13880" y="98920"/>
                </a:lnTo>
                <a:lnTo>
                  <a:pt x="11979" y="104984"/>
                </a:lnTo>
                <a:lnTo>
                  <a:pt x="10711" y="110933"/>
                </a:lnTo>
                <a:lnTo>
                  <a:pt x="9866" y="116803"/>
                </a:lnTo>
                <a:lnTo>
                  <a:pt x="8350" y="122621"/>
                </a:lnTo>
                <a:lnTo>
                  <a:pt x="6387" y="128406"/>
                </a:lnTo>
                <a:lnTo>
                  <a:pt x="4126" y="134166"/>
                </a:lnTo>
                <a:lnTo>
                  <a:pt x="2618" y="143722"/>
                </a:lnTo>
                <a:lnTo>
                  <a:pt x="1613" y="155808"/>
                </a:lnTo>
                <a:lnTo>
                  <a:pt x="943" y="169580"/>
                </a:lnTo>
                <a:lnTo>
                  <a:pt x="198" y="195042"/>
                </a:lnTo>
                <a:lnTo>
                  <a:pt x="0" y="207166"/>
                </a:lnTo>
                <a:lnTo>
                  <a:pt x="820" y="218106"/>
                </a:lnTo>
                <a:lnTo>
                  <a:pt x="2320" y="228257"/>
                </a:lnTo>
                <a:lnTo>
                  <a:pt x="4272" y="237882"/>
                </a:lnTo>
                <a:lnTo>
                  <a:pt x="6525" y="246203"/>
                </a:lnTo>
                <a:lnTo>
                  <a:pt x="8981" y="253656"/>
                </a:lnTo>
                <a:lnTo>
                  <a:pt x="11570" y="260529"/>
                </a:lnTo>
                <a:lnTo>
                  <a:pt x="14249" y="266064"/>
                </a:lnTo>
                <a:lnTo>
                  <a:pt x="19764" y="274754"/>
                </a:lnTo>
                <a:lnTo>
                  <a:pt x="25427" y="280310"/>
                </a:lnTo>
                <a:lnTo>
                  <a:pt x="33011" y="286871"/>
                </a:lnTo>
                <a:lnTo>
                  <a:pt x="41878" y="294103"/>
                </a:lnTo>
                <a:lnTo>
                  <a:pt x="50646" y="299876"/>
                </a:lnTo>
                <a:lnTo>
                  <a:pt x="59349" y="304678"/>
                </a:lnTo>
                <a:lnTo>
                  <a:pt x="68009" y="308832"/>
                </a:lnTo>
                <a:lnTo>
                  <a:pt x="74734" y="311601"/>
                </a:lnTo>
                <a:lnTo>
                  <a:pt x="80171" y="313446"/>
                </a:lnTo>
                <a:lnTo>
                  <a:pt x="84747" y="314677"/>
                </a:lnTo>
                <a:lnTo>
                  <a:pt x="91608" y="315498"/>
                </a:lnTo>
                <a:lnTo>
                  <a:pt x="99992" y="316045"/>
                </a:lnTo>
                <a:lnTo>
                  <a:pt x="109392" y="316409"/>
                </a:lnTo>
                <a:lnTo>
                  <a:pt x="118516" y="315700"/>
                </a:lnTo>
                <a:lnTo>
                  <a:pt x="127455" y="314274"/>
                </a:lnTo>
                <a:lnTo>
                  <a:pt x="136273" y="312372"/>
                </a:lnTo>
                <a:lnTo>
                  <a:pt x="143104" y="311103"/>
                </a:lnTo>
                <a:lnTo>
                  <a:pt x="148610" y="310257"/>
                </a:lnTo>
                <a:lnTo>
                  <a:pt x="153234" y="309694"/>
                </a:lnTo>
                <a:lnTo>
                  <a:pt x="158221" y="308365"/>
                </a:lnTo>
                <a:lnTo>
                  <a:pt x="163451" y="306527"/>
                </a:lnTo>
                <a:lnTo>
                  <a:pt x="168842" y="304349"/>
                </a:lnTo>
                <a:lnTo>
                  <a:pt x="173389" y="301945"/>
                </a:lnTo>
                <a:lnTo>
                  <a:pt x="180981" y="296733"/>
                </a:lnTo>
                <a:lnTo>
                  <a:pt x="186244" y="292105"/>
                </a:lnTo>
                <a:lnTo>
                  <a:pt x="199712" y="279343"/>
                </a:lnTo>
                <a:lnTo>
                  <a:pt x="224600" y="254969"/>
                </a:lnTo>
                <a:lnTo>
                  <a:pt x="228659" y="249022"/>
                </a:lnTo>
                <a:lnTo>
                  <a:pt x="233269" y="241248"/>
                </a:lnTo>
                <a:lnTo>
                  <a:pt x="242520" y="224355"/>
                </a:lnTo>
                <a:lnTo>
                  <a:pt x="249806" y="210496"/>
                </a:lnTo>
                <a:lnTo>
                  <a:pt x="252130" y="202229"/>
                </a:lnTo>
                <a:lnTo>
                  <a:pt x="253679" y="192907"/>
                </a:lnTo>
                <a:lnTo>
                  <a:pt x="254712" y="182882"/>
                </a:lnTo>
                <a:lnTo>
                  <a:pt x="255401" y="174295"/>
                </a:lnTo>
                <a:lnTo>
                  <a:pt x="255860" y="166664"/>
                </a:lnTo>
                <a:lnTo>
                  <a:pt x="256166" y="159672"/>
                </a:lnTo>
                <a:lnTo>
                  <a:pt x="255418" y="152154"/>
                </a:lnTo>
                <a:lnTo>
                  <a:pt x="253966" y="144284"/>
                </a:lnTo>
                <a:lnTo>
                  <a:pt x="252046" y="136179"/>
                </a:lnTo>
                <a:lnTo>
                  <a:pt x="247908" y="125062"/>
                </a:lnTo>
                <a:lnTo>
                  <a:pt x="242292" y="111935"/>
                </a:lnTo>
                <a:lnTo>
                  <a:pt x="235691" y="97468"/>
                </a:lnTo>
                <a:lnTo>
                  <a:pt x="229385" y="84967"/>
                </a:lnTo>
                <a:lnTo>
                  <a:pt x="223276" y="73775"/>
                </a:lnTo>
                <a:lnTo>
                  <a:pt x="217298" y="63456"/>
                </a:lnTo>
                <a:lnTo>
                  <a:pt x="210456" y="53720"/>
                </a:lnTo>
                <a:lnTo>
                  <a:pt x="203037" y="44371"/>
                </a:lnTo>
                <a:lnTo>
                  <a:pt x="195233" y="35281"/>
                </a:lnTo>
                <a:lnTo>
                  <a:pt x="189078" y="29221"/>
                </a:lnTo>
                <a:lnTo>
                  <a:pt x="184022" y="25181"/>
                </a:lnTo>
                <a:lnTo>
                  <a:pt x="179699" y="22488"/>
                </a:lnTo>
                <a:lnTo>
                  <a:pt x="173959" y="19740"/>
                </a:lnTo>
                <a:lnTo>
                  <a:pt x="167276" y="16955"/>
                </a:lnTo>
                <a:lnTo>
                  <a:pt x="159962" y="14146"/>
                </a:lnTo>
                <a:lnTo>
                  <a:pt x="144216" y="8485"/>
                </a:lnTo>
                <a:lnTo>
                  <a:pt x="136017" y="5642"/>
                </a:lnTo>
                <a:lnTo>
                  <a:pt x="128646" y="3747"/>
                </a:lnTo>
                <a:lnTo>
                  <a:pt x="121827" y="2483"/>
                </a:lnTo>
                <a:lnTo>
                  <a:pt x="115376" y="1641"/>
                </a:lnTo>
                <a:lnTo>
                  <a:pt x="109170" y="1079"/>
                </a:lnTo>
                <a:lnTo>
                  <a:pt x="103128" y="705"/>
                </a:lnTo>
                <a:lnTo>
                  <a:pt x="92286" y="289"/>
                </a:lnTo>
                <a:lnTo>
                  <a:pt x="80828" y="55"/>
                </a:lnTo>
                <a:lnTo>
                  <a:pt x="74438" y="0"/>
                </a:lnTo>
                <a:lnTo>
                  <a:pt x="70448" y="938"/>
                </a:lnTo>
                <a:lnTo>
                  <a:pt x="65883" y="2516"/>
                </a:lnTo>
                <a:lnTo>
                  <a:pt x="60935" y="4520"/>
                </a:lnTo>
                <a:lnTo>
                  <a:pt x="56684" y="5856"/>
                </a:lnTo>
                <a:lnTo>
                  <a:pt x="52896" y="6747"/>
                </a:lnTo>
                <a:lnTo>
                  <a:pt x="42466" y="171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14"/>
          <p:cNvSpPr/>
          <p:nvPr/>
        </p:nvSpPr>
        <p:spPr>
          <a:xfrm>
            <a:off x="3971925" y="2005964"/>
            <a:ext cx="205741" cy="274322"/>
          </a:xfrm>
          <a:custGeom>
            <a:avLst/>
            <a:gdLst/>
            <a:ahLst/>
            <a:cxnLst/>
            <a:rect l="0" t="0" r="0" b="0"/>
            <a:pathLst>
              <a:path w="205741" h="274322">
                <a:moveTo>
                  <a:pt x="0" y="0"/>
                </a:moveTo>
                <a:lnTo>
                  <a:pt x="4550" y="13653"/>
                </a:lnTo>
                <a:lnTo>
                  <a:pt x="7796" y="19580"/>
                </a:lnTo>
                <a:lnTo>
                  <a:pt x="11865" y="25436"/>
                </a:lnTo>
                <a:lnTo>
                  <a:pt x="22418" y="38928"/>
                </a:lnTo>
                <a:lnTo>
                  <a:pt x="36633" y="57624"/>
                </a:lnTo>
                <a:lnTo>
                  <a:pt x="43472" y="66039"/>
                </a:lnTo>
                <a:lnTo>
                  <a:pt x="49936" y="73554"/>
                </a:lnTo>
                <a:lnTo>
                  <a:pt x="56150" y="80468"/>
                </a:lnTo>
                <a:lnTo>
                  <a:pt x="61246" y="86983"/>
                </a:lnTo>
                <a:lnTo>
                  <a:pt x="65595" y="93232"/>
                </a:lnTo>
                <a:lnTo>
                  <a:pt x="69448" y="99302"/>
                </a:lnTo>
                <a:lnTo>
                  <a:pt x="72968" y="105254"/>
                </a:lnTo>
                <a:lnTo>
                  <a:pt x="76268" y="111127"/>
                </a:lnTo>
                <a:lnTo>
                  <a:pt x="79420" y="116947"/>
                </a:lnTo>
                <a:lnTo>
                  <a:pt x="82474" y="121780"/>
                </a:lnTo>
                <a:lnTo>
                  <a:pt x="88408" y="129690"/>
                </a:lnTo>
                <a:lnTo>
                  <a:pt x="92276" y="134085"/>
                </a:lnTo>
                <a:lnTo>
                  <a:pt x="96759" y="138920"/>
                </a:lnTo>
                <a:lnTo>
                  <a:pt x="101654" y="144049"/>
                </a:lnTo>
                <a:lnTo>
                  <a:pt x="106821" y="151278"/>
                </a:lnTo>
                <a:lnTo>
                  <a:pt x="112172" y="159907"/>
                </a:lnTo>
                <a:lnTo>
                  <a:pt x="117644" y="169470"/>
                </a:lnTo>
                <a:lnTo>
                  <a:pt x="123196" y="177750"/>
                </a:lnTo>
                <a:lnTo>
                  <a:pt x="128803" y="185175"/>
                </a:lnTo>
                <a:lnTo>
                  <a:pt x="134446" y="192031"/>
                </a:lnTo>
                <a:lnTo>
                  <a:pt x="139161" y="197553"/>
                </a:lnTo>
                <a:lnTo>
                  <a:pt x="143256" y="202187"/>
                </a:lnTo>
                <a:lnTo>
                  <a:pt x="146939" y="206229"/>
                </a:lnTo>
                <a:lnTo>
                  <a:pt x="150347" y="210829"/>
                </a:lnTo>
                <a:lnTo>
                  <a:pt x="153571" y="215800"/>
                </a:lnTo>
                <a:lnTo>
                  <a:pt x="156673" y="221020"/>
                </a:lnTo>
                <a:lnTo>
                  <a:pt x="165199" y="234439"/>
                </a:lnTo>
                <a:lnTo>
                  <a:pt x="170140" y="242018"/>
                </a:lnTo>
                <a:lnTo>
                  <a:pt x="173434" y="248023"/>
                </a:lnTo>
                <a:lnTo>
                  <a:pt x="175630" y="252979"/>
                </a:lnTo>
                <a:lnTo>
                  <a:pt x="177094" y="257235"/>
                </a:lnTo>
                <a:lnTo>
                  <a:pt x="179023" y="260073"/>
                </a:lnTo>
                <a:lnTo>
                  <a:pt x="181261" y="261965"/>
                </a:lnTo>
                <a:lnTo>
                  <a:pt x="205740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15"/>
          <p:cNvSpPr/>
          <p:nvPr/>
        </p:nvSpPr>
        <p:spPr>
          <a:xfrm>
            <a:off x="3971925" y="2031682"/>
            <a:ext cx="214313" cy="282894"/>
          </a:xfrm>
          <a:custGeom>
            <a:avLst/>
            <a:gdLst/>
            <a:ahLst/>
            <a:cxnLst/>
            <a:rect l="0" t="0" r="0" b="0"/>
            <a:pathLst>
              <a:path w="214313" h="282894">
                <a:moveTo>
                  <a:pt x="214312" y="0"/>
                </a:moveTo>
                <a:lnTo>
                  <a:pt x="205211" y="13653"/>
                </a:lnTo>
                <a:lnTo>
                  <a:pt x="193122" y="30515"/>
                </a:lnTo>
                <a:lnTo>
                  <a:pt x="148426" y="90589"/>
                </a:lnTo>
                <a:lnTo>
                  <a:pt x="136098" y="106112"/>
                </a:lnTo>
                <a:lnTo>
                  <a:pt x="125022" y="119319"/>
                </a:lnTo>
                <a:lnTo>
                  <a:pt x="114780" y="130981"/>
                </a:lnTo>
                <a:lnTo>
                  <a:pt x="107000" y="141613"/>
                </a:lnTo>
                <a:lnTo>
                  <a:pt x="100861" y="151559"/>
                </a:lnTo>
                <a:lnTo>
                  <a:pt x="95815" y="161047"/>
                </a:lnTo>
                <a:lnTo>
                  <a:pt x="90547" y="169277"/>
                </a:lnTo>
                <a:lnTo>
                  <a:pt x="85130" y="176669"/>
                </a:lnTo>
                <a:lnTo>
                  <a:pt x="79613" y="183502"/>
                </a:lnTo>
                <a:lnTo>
                  <a:pt x="74030" y="189962"/>
                </a:lnTo>
                <a:lnTo>
                  <a:pt x="68403" y="196174"/>
                </a:lnTo>
                <a:lnTo>
                  <a:pt x="62747" y="202220"/>
                </a:lnTo>
                <a:lnTo>
                  <a:pt x="56119" y="211013"/>
                </a:lnTo>
                <a:lnTo>
                  <a:pt x="48842" y="221638"/>
                </a:lnTo>
                <a:lnTo>
                  <a:pt x="41134" y="233484"/>
                </a:lnTo>
                <a:lnTo>
                  <a:pt x="34090" y="242333"/>
                </a:lnTo>
                <a:lnTo>
                  <a:pt x="27489" y="249186"/>
                </a:lnTo>
                <a:lnTo>
                  <a:pt x="21183" y="254706"/>
                </a:lnTo>
                <a:lnTo>
                  <a:pt x="16979" y="259339"/>
                </a:lnTo>
                <a:lnTo>
                  <a:pt x="12309" y="267027"/>
                </a:lnTo>
                <a:lnTo>
                  <a:pt x="7693" y="273619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16"/>
          <p:cNvSpPr/>
          <p:nvPr/>
        </p:nvSpPr>
        <p:spPr>
          <a:xfrm>
            <a:off x="3509009" y="2435081"/>
            <a:ext cx="711519" cy="42372"/>
          </a:xfrm>
          <a:custGeom>
            <a:avLst/>
            <a:gdLst/>
            <a:ahLst/>
            <a:cxnLst/>
            <a:rect l="0" t="0" r="0" b="0"/>
            <a:pathLst>
              <a:path w="711519" h="42372">
                <a:moveTo>
                  <a:pt x="0" y="42371"/>
                </a:moveTo>
                <a:lnTo>
                  <a:pt x="18204" y="37820"/>
                </a:lnTo>
                <a:lnTo>
                  <a:pt x="27376" y="36479"/>
                </a:lnTo>
                <a:lnTo>
                  <a:pt x="37301" y="35586"/>
                </a:lnTo>
                <a:lnTo>
                  <a:pt x="47727" y="34990"/>
                </a:lnTo>
                <a:lnTo>
                  <a:pt x="57536" y="33640"/>
                </a:lnTo>
                <a:lnTo>
                  <a:pt x="66932" y="31788"/>
                </a:lnTo>
                <a:lnTo>
                  <a:pt x="76055" y="29601"/>
                </a:lnTo>
                <a:lnTo>
                  <a:pt x="84993" y="28143"/>
                </a:lnTo>
                <a:lnTo>
                  <a:pt x="93810" y="27170"/>
                </a:lnTo>
                <a:lnTo>
                  <a:pt x="102545" y="26522"/>
                </a:lnTo>
                <a:lnTo>
                  <a:pt x="132571" y="23262"/>
                </a:lnTo>
                <a:lnTo>
                  <a:pt x="218486" y="13408"/>
                </a:lnTo>
                <a:lnTo>
                  <a:pt x="285383" y="7909"/>
                </a:lnTo>
                <a:lnTo>
                  <a:pt x="355438" y="3242"/>
                </a:lnTo>
                <a:lnTo>
                  <a:pt x="402447" y="1168"/>
                </a:lnTo>
                <a:lnTo>
                  <a:pt x="501196" y="0"/>
                </a:lnTo>
                <a:lnTo>
                  <a:pt x="538919" y="789"/>
                </a:lnTo>
                <a:lnTo>
                  <a:pt x="711518" y="80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7"/>
          <p:cNvSpPr/>
          <p:nvPr/>
        </p:nvSpPr>
        <p:spPr>
          <a:xfrm>
            <a:off x="3639328" y="2554958"/>
            <a:ext cx="293929" cy="256658"/>
          </a:xfrm>
          <a:custGeom>
            <a:avLst/>
            <a:gdLst/>
            <a:ahLst/>
            <a:cxnLst/>
            <a:rect l="0" t="0" r="0" b="0"/>
            <a:pathLst>
              <a:path w="293929" h="256658">
                <a:moveTo>
                  <a:pt x="152574" y="8219"/>
                </a:moveTo>
                <a:lnTo>
                  <a:pt x="161676" y="3668"/>
                </a:lnTo>
                <a:lnTo>
                  <a:pt x="166262" y="2327"/>
                </a:lnTo>
                <a:lnTo>
                  <a:pt x="171224" y="1434"/>
                </a:lnTo>
                <a:lnTo>
                  <a:pt x="176438" y="838"/>
                </a:lnTo>
                <a:lnTo>
                  <a:pt x="181818" y="441"/>
                </a:lnTo>
                <a:lnTo>
                  <a:pt x="187310" y="176"/>
                </a:lnTo>
                <a:lnTo>
                  <a:pt x="192876" y="0"/>
                </a:lnTo>
                <a:lnTo>
                  <a:pt x="199445" y="835"/>
                </a:lnTo>
                <a:lnTo>
                  <a:pt x="206681" y="2344"/>
                </a:lnTo>
                <a:lnTo>
                  <a:pt x="214363" y="4302"/>
                </a:lnTo>
                <a:lnTo>
                  <a:pt x="221389" y="5608"/>
                </a:lnTo>
                <a:lnTo>
                  <a:pt x="227978" y="6478"/>
                </a:lnTo>
                <a:lnTo>
                  <a:pt x="234276" y="7059"/>
                </a:lnTo>
                <a:lnTo>
                  <a:pt x="241332" y="10303"/>
                </a:lnTo>
                <a:lnTo>
                  <a:pt x="248894" y="15323"/>
                </a:lnTo>
                <a:lnTo>
                  <a:pt x="256792" y="21528"/>
                </a:lnTo>
                <a:lnTo>
                  <a:pt x="263963" y="26616"/>
                </a:lnTo>
                <a:lnTo>
                  <a:pt x="270648" y="30962"/>
                </a:lnTo>
                <a:lnTo>
                  <a:pt x="277010" y="34811"/>
                </a:lnTo>
                <a:lnTo>
                  <a:pt x="281252" y="39282"/>
                </a:lnTo>
                <a:lnTo>
                  <a:pt x="284079" y="44168"/>
                </a:lnTo>
                <a:lnTo>
                  <a:pt x="288173" y="55629"/>
                </a:lnTo>
                <a:lnTo>
                  <a:pt x="293168" y="70248"/>
                </a:lnTo>
                <a:lnTo>
                  <a:pt x="293928" y="77194"/>
                </a:lnTo>
                <a:lnTo>
                  <a:pt x="293483" y="83730"/>
                </a:lnTo>
                <a:lnTo>
                  <a:pt x="292233" y="89992"/>
                </a:lnTo>
                <a:lnTo>
                  <a:pt x="291400" y="96072"/>
                </a:lnTo>
                <a:lnTo>
                  <a:pt x="290845" y="102030"/>
                </a:lnTo>
                <a:lnTo>
                  <a:pt x="290474" y="107907"/>
                </a:lnTo>
                <a:lnTo>
                  <a:pt x="289275" y="114683"/>
                </a:lnTo>
                <a:lnTo>
                  <a:pt x="287523" y="122057"/>
                </a:lnTo>
                <a:lnTo>
                  <a:pt x="285403" y="129831"/>
                </a:lnTo>
                <a:lnTo>
                  <a:pt x="282084" y="136919"/>
                </a:lnTo>
                <a:lnTo>
                  <a:pt x="277967" y="143549"/>
                </a:lnTo>
                <a:lnTo>
                  <a:pt x="273316" y="149874"/>
                </a:lnTo>
                <a:lnTo>
                  <a:pt x="268312" y="155996"/>
                </a:lnTo>
                <a:lnTo>
                  <a:pt x="263070" y="161982"/>
                </a:lnTo>
                <a:lnTo>
                  <a:pt x="257670" y="167877"/>
                </a:lnTo>
                <a:lnTo>
                  <a:pt x="251213" y="173713"/>
                </a:lnTo>
                <a:lnTo>
                  <a:pt x="244051" y="179509"/>
                </a:lnTo>
                <a:lnTo>
                  <a:pt x="236419" y="185277"/>
                </a:lnTo>
                <a:lnTo>
                  <a:pt x="226568" y="191980"/>
                </a:lnTo>
                <a:lnTo>
                  <a:pt x="202923" y="207048"/>
                </a:lnTo>
                <a:lnTo>
                  <a:pt x="189950" y="214114"/>
                </a:lnTo>
                <a:lnTo>
                  <a:pt x="176539" y="220730"/>
                </a:lnTo>
                <a:lnTo>
                  <a:pt x="162836" y="227046"/>
                </a:lnTo>
                <a:lnTo>
                  <a:pt x="150842" y="232208"/>
                </a:lnTo>
                <a:lnTo>
                  <a:pt x="139990" y="236603"/>
                </a:lnTo>
                <a:lnTo>
                  <a:pt x="129897" y="240485"/>
                </a:lnTo>
                <a:lnTo>
                  <a:pt x="121263" y="244025"/>
                </a:lnTo>
                <a:lnTo>
                  <a:pt x="113603" y="247338"/>
                </a:lnTo>
                <a:lnTo>
                  <a:pt x="106591" y="250500"/>
                </a:lnTo>
                <a:lnTo>
                  <a:pt x="100011" y="252607"/>
                </a:lnTo>
                <a:lnTo>
                  <a:pt x="93720" y="254012"/>
                </a:lnTo>
                <a:lnTo>
                  <a:pt x="87620" y="254948"/>
                </a:lnTo>
                <a:lnTo>
                  <a:pt x="80697" y="255573"/>
                </a:lnTo>
                <a:lnTo>
                  <a:pt x="73224" y="255989"/>
                </a:lnTo>
                <a:lnTo>
                  <a:pt x="54132" y="256575"/>
                </a:lnTo>
                <a:lnTo>
                  <a:pt x="49799" y="256657"/>
                </a:lnTo>
                <a:lnTo>
                  <a:pt x="45005" y="255759"/>
                </a:lnTo>
                <a:lnTo>
                  <a:pt x="39904" y="254209"/>
                </a:lnTo>
                <a:lnTo>
                  <a:pt x="34598" y="252222"/>
                </a:lnTo>
                <a:lnTo>
                  <a:pt x="26162" y="247475"/>
                </a:lnTo>
                <a:lnTo>
                  <a:pt x="22579" y="244876"/>
                </a:lnTo>
                <a:lnTo>
                  <a:pt x="16058" y="241987"/>
                </a:lnTo>
                <a:lnTo>
                  <a:pt x="12986" y="241217"/>
                </a:lnTo>
                <a:lnTo>
                  <a:pt x="7032" y="237821"/>
                </a:lnTo>
                <a:lnTo>
                  <a:pt x="4111" y="235582"/>
                </a:lnTo>
                <a:lnTo>
                  <a:pt x="2164" y="233137"/>
                </a:lnTo>
                <a:lnTo>
                  <a:pt x="866" y="230554"/>
                </a:lnTo>
                <a:lnTo>
                  <a:pt x="0" y="227880"/>
                </a:lnTo>
                <a:lnTo>
                  <a:pt x="375" y="224192"/>
                </a:lnTo>
                <a:lnTo>
                  <a:pt x="1578" y="219829"/>
                </a:lnTo>
                <a:lnTo>
                  <a:pt x="3333" y="215015"/>
                </a:lnTo>
                <a:lnTo>
                  <a:pt x="7822" y="207126"/>
                </a:lnTo>
                <a:lnTo>
                  <a:pt x="10353" y="203688"/>
                </a:lnTo>
                <a:lnTo>
                  <a:pt x="12992" y="201397"/>
                </a:lnTo>
                <a:lnTo>
                  <a:pt x="15705" y="199869"/>
                </a:lnTo>
                <a:lnTo>
                  <a:pt x="18465" y="198851"/>
                </a:lnTo>
                <a:lnTo>
                  <a:pt x="24073" y="195179"/>
                </a:lnTo>
                <a:lnTo>
                  <a:pt x="32585" y="187757"/>
                </a:lnTo>
                <a:lnTo>
                  <a:pt x="35434" y="185061"/>
                </a:lnTo>
                <a:lnTo>
                  <a:pt x="40190" y="183264"/>
                </a:lnTo>
                <a:lnTo>
                  <a:pt x="46219" y="182066"/>
                </a:lnTo>
                <a:lnTo>
                  <a:pt x="53095" y="181267"/>
                </a:lnTo>
                <a:lnTo>
                  <a:pt x="59585" y="179782"/>
                </a:lnTo>
                <a:lnTo>
                  <a:pt x="65817" y="177839"/>
                </a:lnTo>
                <a:lnTo>
                  <a:pt x="71876" y="175591"/>
                </a:lnTo>
                <a:lnTo>
                  <a:pt x="79725" y="174093"/>
                </a:lnTo>
                <a:lnTo>
                  <a:pt x="88768" y="173095"/>
                </a:lnTo>
                <a:lnTo>
                  <a:pt x="98607" y="172428"/>
                </a:lnTo>
                <a:lnTo>
                  <a:pt x="114619" y="171689"/>
                </a:lnTo>
                <a:lnTo>
                  <a:pt x="121556" y="171491"/>
                </a:lnTo>
                <a:lnTo>
                  <a:pt x="129037" y="172312"/>
                </a:lnTo>
                <a:lnTo>
                  <a:pt x="136883" y="173812"/>
                </a:lnTo>
                <a:lnTo>
                  <a:pt x="144971" y="175764"/>
                </a:lnTo>
                <a:lnTo>
                  <a:pt x="151315" y="177066"/>
                </a:lnTo>
                <a:lnTo>
                  <a:pt x="156497" y="177934"/>
                </a:lnTo>
                <a:lnTo>
                  <a:pt x="160905" y="178512"/>
                </a:lnTo>
                <a:lnTo>
                  <a:pt x="165748" y="179850"/>
                </a:lnTo>
                <a:lnTo>
                  <a:pt x="170882" y="181695"/>
                </a:lnTo>
                <a:lnTo>
                  <a:pt x="176209" y="183877"/>
                </a:lnTo>
                <a:lnTo>
                  <a:pt x="182618" y="186284"/>
                </a:lnTo>
                <a:lnTo>
                  <a:pt x="197359" y="191499"/>
                </a:lnTo>
                <a:lnTo>
                  <a:pt x="203386" y="194223"/>
                </a:lnTo>
                <a:lnTo>
                  <a:pt x="208356" y="196992"/>
                </a:lnTo>
                <a:lnTo>
                  <a:pt x="216419" y="202608"/>
                </a:lnTo>
                <a:lnTo>
                  <a:pt x="223177" y="208279"/>
                </a:lnTo>
                <a:lnTo>
                  <a:pt x="226312" y="210173"/>
                </a:lnTo>
                <a:lnTo>
                  <a:pt x="235276" y="213790"/>
                </a:lnTo>
                <a:lnTo>
                  <a:pt x="243965" y="219518"/>
                </a:lnTo>
                <a:lnTo>
                  <a:pt x="249707" y="221192"/>
                </a:lnTo>
                <a:lnTo>
                  <a:pt x="251620" y="222591"/>
                </a:lnTo>
                <a:lnTo>
                  <a:pt x="252894" y="224476"/>
                </a:lnTo>
                <a:lnTo>
                  <a:pt x="253744" y="226686"/>
                </a:lnTo>
                <a:lnTo>
                  <a:pt x="255264" y="228158"/>
                </a:lnTo>
                <a:lnTo>
                  <a:pt x="257229" y="229140"/>
                </a:lnTo>
                <a:lnTo>
                  <a:pt x="261952" y="230231"/>
                </a:lnTo>
                <a:lnTo>
                  <a:pt x="264546" y="230522"/>
                </a:lnTo>
                <a:lnTo>
                  <a:pt x="272589" y="2311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8"/>
          <p:cNvSpPr/>
          <p:nvPr/>
        </p:nvSpPr>
        <p:spPr>
          <a:xfrm>
            <a:off x="4417695" y="2340292"/>
            <a:ext cx="240031" cy="17112"/>
          </a:xfrm>
          <a:custGeom>
            <a:avLst/>
            <a:gdLst/>
            <a:ahLst/>
            <a:cxnLst/>
            <a:rect l="0" t="0" r="0" b="0"/>
            <a:pathLst>
              <a:path w="240031" h="17112">
                <a:moveTo>
                  <a:pt x="0" y="0"/>
                </a:moveTo>
                <a:lnTo>
                  <a:pt x="18203" y="4551"/>
                </a:lnTo>
                <a:lnTo>
                  <a:pt x="25470" y="5892"/>
                </a:lnTo>
                <a:lnTo>
                  <a:pt x="32220" y="6785"/>
                </a:lnTo>
                <a:lnTo>
                  <a:pt x="38625" y="7381"/>
                </a:lnTo>
                <a:lnTo>
                  <a:pt x="48609" y="8731"/>
                </a:lnTo>
                <a:lnTo>
                  <a:pt x="74944" y="12770"/>
                </a:lnTo>
                <a:lnTo>
                  <a:pt x="87110" y="14229"/>
                </a:lnTo>
                <a:lnTo>
                  <a:pt x="98078" y="15201"/>
                </a:lnTo>
                <a:lnTo>
                  <a:pt x="116933" y="16281"/>
                </a:lnTo>
                <a:lnTo>
                  <a:pt x="131662" y="16761"/>
                </a:lnTo>
                <a:lnTo>
                  <a:pt x="150665" y="17031"/>
                </a:lnTo>
                <a:lnTo>
                  <a:pt x="177462" y="17111"/>
                </a:lnTo>
                <a:lnTo>
                  <a:pt x="185936" y="16170"/>
                </a:lnTo>
                <a:lnTo>
                  <a:pt x="193489" y="14590"/>
                </a:lnTo>
                <a:lnTo>
                  <a:pt x="200430" y="12584"/>
                </a:lnTo>
                <a:lnTo>
                  <a:pt x="206010" y="11247"/>
                </a:lnTo>
                <a:lnTo>
                  <a:pt x="210682" y="10355"/>
                </a:lnTo>
                <a:lnTo>
                  <a:pt x="214750" y="9761"/>
                </a:lnTo>
                <a:lnTo>
                  <a:pt x="218414" y="9365"/>
                </a:lnTo>
                <a:lnTo>
                  <a:pt x="221809" y="9101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9"/>
          <p:cNvSpPr/>
          <p:nvPr/>
        </p:nvSpPr>
        <p:spPr>
          <a:xfrm>
            <a:off x="4520565" y="2263139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39237"/>
                </a:lnTo>
                <a:lnTo>
                  <a:pt x="952" y="54733"/>
                </a:lnTo>
                <a:lnTo>
                  <a:pt x="2540" y="70779"/>
                </a:lnTo>
                <a:lnTo>
                  <a:pt x="4551" y="87191"/>
                </a:lnTo>
                <a:lnTo>
                  <a:pt x="6843" y="101943"/>
                </a:lnTo>
                <a:lnTo>
                  <a:pt x="9324" y="115587"/>
                </a:lnTo>
                <a:lnTo>
                  <a:pt x="11931" y="128493"/>
                </a:lnTo>
                <a:lnTo>
                  <a:pt x="15574" y="143765"/>
                </a:lnTo>
                <a:lnTo>
                  <a:pt x="27898" y="191399"/>
                </a:lnTo>
                <a:lnTo>
                  <a:pt x="30028" y="200942"/>
                </a:lnTo>
                <a:lnTo>
                  <a:pt x="31449" y="208257"/>
                </a:lnTo>
                <a:lnTo>
                  <a:pt x="32396" y="214085"/>
                </a:lnTo>
                <a:lnTo>
                  <a:pt x="33027" y="218924"/>
                </a:lnTo>
                <a:lnTo>
                  <a:pt x="33728" y="226840"/>
                </a:lnTo>
                <a:lnTo>
                  <a:pt x="34041" y="233533"/>
                </a:lnTo>
                <a:lnTo>
                  <a:pt x="34216" y="242656"/>
                </a:lnTo>
                <a:lnTo>
                  <a:pt x="34268" y="251392"/>
                </a:lnTo>
                <a:lnTo>
                  <a:pt x="35228" y="253320"/>
                </a:lnTo>
                <a:lnTo>
                  <a:pt x="36820" y="254605"/>
                </a:lnTo>
                <a:lnTo>
                  <a:pt x="42862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20"/>
          <p:cNvSpPr/>
          <p:nvPr/>
        </p:nvSpPr>
        <p:spPr>
          <a:xfrm>
            <a:off x="4726304" y="2185987"/>
            <a:ext cx="51437" cy="240031"/>
          </a:xfrm>
          <a:custGeom>
            <a:avLst/>
            <a:gdLst/>
            <a:ahLst/>
            <a:cxnLst/>
            <a:rect l="0" t="0" r="0" b="0"/>
            <a:pathLst>
              <a:path w="51437" h="240031">
                <a:moveTo>
                  <a:pt x="0" y="0"/>
                </a:moveTo>
                <a:lnTo>
                  <a:pt x="9103" y="9102"/>
                </a:lnTo>
                <a:lnTo>
                  <a:pt x="11783" y="12735"/>
                </a:lnTo>
                <a:lnTo>
                  <a:pt x="13571" y="16110"/>
                </a:lnTo>
                <a:lnTo>
                  <a:pt x="14762" y="19313"/>
                </a:lnTo>
                <a:lnTo>
                  <a:pt x="15557" y="23353"/>
                </a:lnTo>
                <a:lnTo>
                  <a:pt x="16087" y="27951"/>
                </a:lnTo>
                <a:lnTo>
                  <a:pt x="16440" y="32922"/>
                </a:lnTo>
                <a:lnTo>
                  <a:pt x="17627" y="40045"/>
                </a:lnTo>
                <a:lnTo>
                  <a:pt x="19372" y="48604"/>
                </a:lnTo>
                <a:lnTo>
                  <a:pt x="23850" y="68275"/>
                </a:lnTo>
                <a:lnTo>
                  <a:pt x="29015" y="89717"/>
                </a:lnTo>
                <a:lnTo>
                  <a:pt x="30774" y="101721"/>
                </a:lnTo>
                <a:lnTo>
                  <a:pt x="31946" y="114487"/>
                </a:lnTo>
                <a:lnTo>
                  <a:pt x="33249" y="138513"/>
                </a:lnTo>
                <a:lnTo>
                  <a:pt x="33827" y="155541"/>
                </a:lnTo>
                <a:lnTo>
                  <a:pt x="34229" y="192250"/>
                </a:lnTo>
                <a:lnTo>
                  <a:pt x="34249" y="196747"/>
                </a:lnTo>
                <a:lnTo>
                  <a:pt x="35216" y="200697"/>
                </a:lnTo>
                <a:lnTo>
                  <a:pt x="36813" y="204283"/>
                </a:lnTo>
                <a:lnTo>
                  <a:pt x="38829" y="207626"/>
                </a:lnTo>
                <a:lnTo>
                  <a:pt x="40174" y="211760"/>
                </a:lnTo>
                <a:lnTo>
                  <a:pt x="41070" y="216421"/>
                </a:lnTo>
                <a:lnTo>
                  <a:pt x="41668" y="221433"/>
                </a:lnTo>
                <a:lnTo>
                  <a:pt x="43019" y="225727"/>
                </a:lnTo>
                <a:lnTo>
                  <a:pt x="44872" y="229542"/>
                </a:lnTo>
                <a:lnTo>
                  <a:pt x="51436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21"/>
          <p:cNvSpPr/>
          <p:nvPr/>
        </p:nvSpPr>
        <p:spPr>
          <a:xfrm>
            <a:off x="4838104" y="2151697"/>
            <a:ext cx="213769" cy="265698"/>
          </a:xfrm>
          <a:custGeom>
            <a:avLst/>
            <a:gdLst/>
            <a:ahLst/>
            <a:cxnLst/>
            <a:rect l="0" t="0" r="0" b="0"/>
            <a:pathLst>
              <a:path w="213769" h="265698">
                <a:moveTo>
                  <a:pt x="51078" y="0"/>
                </a:moveTo>
                <a:lnTo>
                  <a:pt x="39146" y="11932"/>
                </a:lnTo>
                <a:lnTo>
                  <a:pt x="33710" y="19908"/>
                </a:lnTo>
                <a:lnTo>
                  <a:pt x="30927" y="24702"/>
                </a:lnTo>
                <a:lnTo>
                  <a:pt x="26214" y="34566"/>
                </a:lnTo>
                <a:lnTo>
                  <a:pt x="13357" y="63305"/>
                </a:lnTo>
                <a:lnTo>
                  <a:pt x="8786" y="75541"/>
                </a:lnTo>
                <a:lnTo>
                  <a:pt x="5738" y="85603"/>
                </a:lnTo>
                <a:lnTo>
                  <a:pt x="3707" y="94216"/>
                </a:lnTo>
                <a:lnTo>
                  <a:pt x="2352" y="101863"/>
                </a:lnTo>
                <a:lnTo>
                  <a:pt x="1449" y="108866"/>
                </a:lnTo>
                <a:lnTo>
                  <a:pt x="847" y="115440"/>
                </a:lnTo>
                <a:lnTo>
                  <a:pt x="446" y="126490"/>
                </a:lnTo>
                <a:lnTo>
                  <a:pt x="0" y="156548"/>
                </a:lnTo>
                <a:lnTo>
                  <a:pt x="833" y="169135"/>
                </a:lnTo>
                <a:lnTo>
                  <a:pt x="2342" y="179432"/>
                </a:lnTo>
                <a:lnTo>
                  <a:pt x="4300" y="188201"/>
                </a:lnTo>
                <a:lnTo>
                  <a:pt x="6558" y="195953"/>
                </a:lnTo>
                <a:lnTo>
                  <a:pt x="9015" y="203025"/>
                </a:lnTo>
                <a:lnTo>
                  <a:pt x="11606" y="209645"/>
                </a:lnTo>
                <a:lnTo>
                  <a:pt x="15238" y="216916"/>
                </a:lnTo>
                <a:lnTo>
                  <a:pt x="19565" y="224621"/>
                </a:lnTo>
                <a:lnTo>
                  <a:pt x="24354" y="232615"/>
                </a:lnTo>
                <a:lnTo>
                  <a:pt x="28500" y="238897"/>
                </a:lnTo>
                <a:lnTo>
                  <a:pt x="32216" y="244037"/>
                </a:lnTo>
                <a:lnTo>
                  <a:pt x="35646" y="248416"/>
                </a:lnTo>
                <a:lnTo>
                  <a:pt x="39838" y="252288"/>
                </a:lnTo>
                <a:lnTo>
                  <a:pt x="44537" y="255822"/>
                </a:lnTo>
                <a:lnTo>
                  <a:pt x="49575" y="259131"/>
                </a:lnTo>
                <a:lnTo>
                  <a:pt x="53886" y="261336"/>
                </a:lnTo>
                <a:lnTo>
                  <a:pt x="57713" y="262807"/>
                </a:lnTo>
                <a:lnTo>
                  <a:pt x="61216" y="263787"/>
                </a:lnTo>
                <a:lnTo>
                  <a:pt x="65457" y="264440"/>
                </a:lnTo>
                <a:lnTo>
                  <a:pt x="70189" y="264876"/>
                </a:lnTo>
                <a:lnTo>
                  <a:pt x="79574" y="265360"/>
                </a:lnTo>
                <a:lnTo>
                  <a:pt x="86920" y="265575"/>
                </a:lnTo>
                <a:lnTo>
                  <a:pt x="100962" y="265697"/>
                </a:lnTo>
                <a:lnTo>
                  <a:pt x="105289" y="264761"/>
                </a:lnTo>
                <a:lnTo>
                  <a:pt x="109126" y="263185"/>
                </a:lnTo>
                <a:lnTo>
                  <a:pt x="112637" y="261182"/>
                </a:lnTo>
                <a:lnTo>
                  <a:pt x="140332" y="244710"/>
                </a:lnTo>
                <a:lnTo>
                  <a:pt x="151538" y="235530"/>
                </a:lnTo>
                <a:lnTo>
                  <a:pt x="162819" y="224648"/>
                </a:lnTo>
                <a:lnTo>
                  <a:pt x="194647" y="191166"/>
                </a:lnTo>
                <a:lnTo>
                  <a:pt x="199178" y="185546"/>
                </a:lnTo>
                <a:lnTo>
                  <a:pt x="203151" y="179895"/>
                </a:lnTo>
                <a:lnTo>
                  <a:pt x="206753" y="174223"/>
                </a:lnTo>
                <a:lnTo>
                  <a:pt x="209154" y="168536"/>
                </a:lnTo>
                <a:lnTo>
                  <a:pt x="210754" y="162840"/>
                </a:lnTo>
                <a:lnTo>
                  <a:pt x="211821" y="157138"/>
                </a:lnTo>
                <a:lnTo>
                  <a:pt x="212533" y="149526"/>
                </a:lnTo>
                <a:lnTo>
                  <a:pt x="213007" y="140641"/>
                </a:lnTo>
                <a:lnTo>
                  <a:pt x="213674" y="115014"/>
                </a:lnTo>
                <a:lnTo>
                  <a:pt x="213768" y="108109"/>
                </a:lnTo>
                <a:lnTo>
                  <a:pt x="212878" y="101600"/>
                </a:lnTo>
                <a:lnTo>
                  <a:pt x="211333" y="95356"/>
                </a:lnTo>
                <a:lnTo>
                  <a:pt x="209349" y="89288"/>
                </a:lnTo>
                <a:lnTo>
                  <a:pt x="207074" y="83338"/>
                </a:lnTo>
                <a:lnTo>
                  <a:pt x="204606" y="77466"/>
                </a:lnTo>
                <a:lnTo>
                  <a:pt x="202008" y="71647"/>
                </a:lnTo>
                <a:lnTo>
                  <a:pt x="198370" y="66814"/>
                </a:lnTo>
                <a:lnTo>
                  <a:pt x="194041" y="62640"/>
                </a:lnTo>
                <a:lnTo>
                  <a:pt x="189249" y="58905"/>
                </a:lnTo>
                <a:lnTo>
                  <a:pt x="185102" y="54510"/>
                </a:lnTo>
                <a:lnTo>
                  <a:pt x="181385" y="49675"/>
                </a:lnTo>
                <a:lnTo>
                  <a:pt x="177954" y="44547"/>
                </a:lnTo>
                <a:lnTo>
                  <a:pt x="173762" y="40175"/>
                </a:lnTo>
                <a:lnTo>
                  <a:pt x="169062" y="36309"/>
                </a:lnTo>
                <a:lnTo>
                  <a:pt x="164024" y="32778"/>
                </a:lnTo>
                <a:lnTo>
                  <a:pt x="158761" y="29472"/>
                </a:lnTo>
                <a:lnTo>
                  <a:pt x="153346" y="26315"/>
                </a:lnTo>
                <a:lnTo>
                  <a:pt x="147832" y="23259"/>
                </a:lnTo>
                <a:lnTo>
                  <a:pt x="141298" y="20268"/>
                </a:lnTo>
                <a:lnTo>
                  <a:pt x="134085" y="17322"/>
                </a:lnTo>
                <a:lnTo>
                  <a:pt x="126418" y="14406"/>
                </a:lnTo>
                <a:lnTo>
                  <a:pt x="119402" y="11509"/>
                </a:lnTo>
                <a:lnTo>
                  <a:pt x="112820" y="8625"/>
                </a:lnTo>
                <a:lnTo>
                  <a:pt x="106527" y="5750"/>
                </a:lnTo>
                <a:lnTo>
                  <a:pt x="101379" y="3834"/>
                </a:lnTo>
                <a:lnTo>
                  <a:pt x="96995" y="2556"/>
                </a:lnTo>
                <a:lnTo>
                  <a:pt x="93119" y="1704"/>
                </a:lnTo>
                <a:lnTo>
                  <a:pt x="88630" y="1136"/>
                </a:lnTo>
                <a:lnTo>
                  <a:pt x="83733" y="757"/>
                </a:lnTo>
                <a:lnTo>
                  <a:pt x="74164" y="337"/>
                </a:lnTo>
                <a:lnTo>
                  <a:pt x="596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22"/>
          <p:cNvSpPr/>
          <p:nvPr/>
        </p:nvSpPr>
        <p:spPr>
          <a:xfrm>
            <a:off x="5026342" y="2203132"/>
            <a:ext cx="230121" cy="325638"/>
          </a:xfrm>
          <a:custGeom>
            <a:avLst/>
            <a:gdLst/>
            <a:ahLst/>
            <a:cxnLst/>
            <a:rect l="0" t="0" r="0" b="0"/>
            <a:pathLst>
              <a:path w="230121" h="325638">
                <a:moveTo>
                  <a:pt x="68580" y="0"/>
                </a:moveTo>
                <a:lnTo>
                  <a:pt x="73131" y="13653"/>
                </a:lnTo>
                <a:lnTo>
                  <a:pt x="75365" y="22895"/>
                </a:lnTo>
                <a:lnTo>
                  <a:pt x="75961" y="26694"/>
                </a:lnTo>
                <a:lnTo>
                  <a:pt x="76358" y="35893"/>
                </a:lnTo>
                <a:lnTo>
                  <a:pt x="76996" y="85865"/>
                </a:lnTo>
                <a:lnTo>
                  <a:pt x="77122" y="120043"/>
                </a:lnTo>
                <a:lnTo>
                  <a:pt x="79037" y="129559"/>
                </a:lnTo>
                <a:lnTo>
                  <a:pt x="82219" y="139712"/>
                </a:lnTo>
                <a:lnTo>
                  <a:pt x="86245" y="150292"/>
                </a:lnTo>
                <a:lnTo>
                  <a:pt x="89882" y="158297"/>
                </a:lnTo>
                <a:lnTo>
                  <a:pt x="93259" y="164586"/>
                </a:lnTo>
                <a:lnTo>
                  <a:pt x="96463" y="169732"/>
                </a:lnTo>
                <a:lnTo>
                  <a:pt x="99551" y="173162"/>
                </a:lnTo>
                <a:lnTo>
                  <a:pt x="102562" y="175449"/>
                </a:lnTo>
                <a:lnTo>
                  <a:pt x="105522" y="176973"/>
                </a:lnTo>
                <a:lnTo>
                  <a:pt x="109401" y="177037"/>
                </a:lnTo>
                <a:lnTo>
                  <a:pt x="113891" y="176127"/>
                </a:lnTo>
                <a:lnTo>
                  <a:pt x="139337" y="167823"/>
                </a:lnTo>
                <a:lnTo>
                  <a:pt x="145279" y="165222"/>
                </a:lnTo>
                <a:lnTo>
                  <a:pt x="150192" y="162536"/>
                </a:lnTo>
                <a:lnTo>
                  <a:pt x="154421" y="159792"/>
                </a:lnTo>
                <a:lnTo>
                  <a:pt x="158193" y="157011"/>
                </a:lnTo>
                <a:lnTo>
                  <a:pt x="164923" y="151380"/>
                </a:lnTo>
                <a:lnTo>
                  <a:pt x="169004" y="145688"/>
                </a:lnTo>
                <a:lnTo>
                  <a:pt x="173629" y="138083"/>
                </a:lnTo>
                <a:lnTo>
                  <a:pt x="178618" y="129203"/>
                </a:lnTo>
                <a:lnTo>
                  <a:pt x="181943" y="122330"/>
                </a:lnTo>
                <a:lnTo>
                  <a:pt x="184161" y="116796"/>
                </a:lnTo>
                <a:lnTo>
                  <a:pt x="186625" y="107154"/>
                </a:lnTo>
                <a:lnTo>
                  <a:pt x="187281" y="101916"/>
                </a:lnTo>
                <a:lnTo>
                  <a:pt x="188011" y="91969"/>
                </a:lnTo>
                <a:lnTo>
                  <a:pt x="188335" y="84372"/>
                </a:lnTo>
                <a:lnTo>
                  <a:pt x="188573" y="30671"/>
                </a:lnTo>
                <a:lnTo>
                  <a:pt x="187628" y="29020"/>
                </a:lnTo>
                <a:lnTo>
                  <a:pt x="186045" y="27919"/>
                </a:lnTo>
                <a:lnTo>
                  <a:pt x="184038" y="27185"/>
                </a:lnTo>
                <a:lnTo>
                  <a:pt x="182699" y="29554"/>
                </a:lnTo>
                <a:lnTo>
                  <a:pt x="181807" y="33990"/>
                </a:lnTo>
                <a:lnTo>
                  <a:pt x="181212" y="39805"/>
                </a:lnTo>
                <a:lnTo>
                  <a:pt x="180816" y="46539"/>
                </a:lnTo>
                <a:lnTo>
                  <a:pt x="180375" y="61642"/>
                </a:lnTo>
                <a:lnTo>
                  <a:pt x="181210" y="67764"/>
                </a:lnTo>
                <a:lnTo>
                  <a:pt x="184678" y="77108"/>
                </a:lnTo>
                <a:lnTo>
                  <a:pt x="191985" y="92274"/>
                </a:lnTo>
                <a:lnTo>
                  <a:pt x="194864" y="100701"/>
                </a:lnTo>
                <a:lnTo>
                  <a:pt x="197096" y="108573"/>
                </a:lnTo>
                <a:lnTo>
                  <a:pt x="203708" y="124668"/>
                </a:lnTo>
                <a:lnTo>
                  <a:pt x="208965" y="139228"/>
                </a:lnTo>
                <a:lnTo>
                  <a:pt x="217279" y="163490"/>
                </a:lnTo>
                <a:lnTo>
                  <a:pt x="219148" y="170906"/>
                </a:lnTo>
                <a:lnTo>
                  <a:pt x="220393" y="177755"/>
                </a:lnTo>
                <a:lnTo>
                  <a:pt x="221224" y="184226"/>
                </a:lnTo>
                <a:lnTo>
                  <a:pt x="222730" y="191397"/>
                </a:lnTo>
                <a:lnTo>
                  <a:pt x="224687" y="199036"/>
                </a:lnTo>
                <a:lnTo>
                  <a:pt x="226944" y="206986"/>
                </a:lnTo>
                <a:lnTo>
                  <a:pt x="228448" y="214190"/>
                </a:lnTo>
                <a:lnTo>
                  <a:pt x="229451" y="220899"/>
                </a:lnTo>
                <a:lnTo>
                  <a:pt x="230120" y="227276"/>
                </a:lnTo>
                <a:lnTo>
                  <a:pt x="229614" y="234385"/>
                </a:lnTo>
                <a:lnTo>
                  <a:pt x="228323" y="241981"/>
                </a:lnTo>
                <a:lnTo>
                  <a:pt x="226511" y="249904"/>
                </a:lnTo>
                <a:lnTo>
                  <a:pt x="224349" y="257090"/>
                </a:lnTo>
                <a:lnTo>
                  <a:pt x="221956" y="263786"/>
                </a:lnTo>
                <a:lnTo>
                  <a:pt x="219408" y="270155"/>
                </a:lnTo>
                <a:lnTo>
                  <a:pt x="215805" y="275353"/>
                </a:lnTo>
                <a:lnTo>
                  <a:pt x="211497" y="279771"/>
                </a:lnTo>
                <a:lnTo>
                  <a:pt x="206721" y="283669"/>
                </a:lnTo>
                <a:lnTo>
                  <a:pt x="202584" y="287220"/>
                </a:lnTo>
                <a:lnTo>
                  <a:pt x="195447" y="293706"/>
                </a:lnTo>
                <a:lnTo>
                  <a:pt x="190306" y="296769"/>
                </a:lnTo>
                <a:lnTo>
                  <a:pt x="184020" y="299764"/>
                </a:lnTo>
                <a:lnTo>
                  <a:pt x="176972" y="302713"/>
                </a:lnTo>
                <a:lnTo>
                  <a:pt x="170369" y="305631"/>
                </a:lnTo>
                <a:lnTo>
                  <a:pt x="157952" y="311413"/>
                </a:lnTo>
                <a:lnTo>
                  <a:pt x="152926" y="313337"/>
                </a:lnTo>
                <a:lnTo>
                  <a:pt x="148624" y="314618"/>
                </a:lnTo>
                <a:lnTo>
                  <a:pt x="144802" y="315473"/>
                </a:lnTo>
                <a:lnTo>
                  <a:pt x="139397" y="316995"/>
                </a:lnTo>
                <a:lnTo>
                  <a:pt x="125772" y="321227"/>
                </a:lnTo>
                <a:lnTo>
                  <a:pt x="120043" y="322736"/>
                </a:lnTo>
                <a:lnTo>
                  <a:pt x="115272" y="323743"/>
                </a:lnTo>
                <a:lnTo>
                  <a:pt x="111137" y="324413"/>
                </a:lnTo>
                <a:lnTo>
                  <a:pt x="105524" y="324861"/>
                </a:lnTo>
                <a:lnTo>
                  <a:pt x="98925" y="325159"/>
                </a:lnTo>
                <a:lnTo>
                  <a:pt x="83972" y="325490"/>
                </a:lnTo>
                <a:lnTo>
                  <a:pt x="67801" y="325637"/>
                </a:lnTo>
                <a:lnTo>
                  <a:pt x="56631" y="324724"/>
                </a:lnTo>
                <a:lnTo>
                  <a:pt x="43469" y="323163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23"/>
          <p:cNvSpPr/>
          <p:nvPr/>
        </p:nvSpPr>
        <p:spPr>
          <a:xfrm>
            <a:off x="4649152" y="2503172"/>
            <a:ext cx="711519" cy="25716"/>
          </a:xfrm>
          <a:custGeom>
            <a:avLst/>
            <a:gdLst/>
            <a:ahLst/>
            <a:cxnLst/>
            <a:rect l="0" t="0" r="0" b="0"/>
            <a:pathLst>
              <a:path w="711519" h="25716">
                <a:moveTo>
                  <a:pt x="0" y="25715"/>
                </a:moveTo>
                <a:lnTo>
                  <a:pt x="9102" y="21164"/>
                </a:lnTo>
                <a:lnTo>
                  <a:pt x="13688" y="19823"/>
                </a:lnTo>
                <a:lnTo>
                  <a:pt x="18650" y="18930"/>
                </a:lnTo>
                <a:lnTo>
                  <a:pt x="23864" y="18334"/>
                </a:lnTo>
                <a:lnTo>
                  <a:pt x="42356" y="17672"/>
                </a:lnTo>
                <a:lnTo>
                  <a:pt x="53955" y="17496"/>
                </a:lnTo>
                <a:lnTo>
                  <a:pt x="64545" y="16425"/>
                </a:lnTo>
                <a:lnTo>
                  <a:pt x="74463" y="14759"/>
                </a:lnTo>
                <a:lnTo>
                  <a:pt x="83932" y="12696"/>
                </a:lnTo>
                <a:lnTo>
                  <a:pt x="94054" y="11321"/>
                </a:lnTo>
                <a:lnTo>
                  <a:pt x="104613" y="10404"/>
                </a:lnTo>
                <a:lnTo>
                  <a:pt x="115462" y="9793"/>
                </a:lnTo>
                <a:lnTo>
                  <a:pt x="137676" y="9113"/>
                </a:lnTo>
                <a:lnTo>
                  <a:pt x="148934" y="8932"/>
                </a:lnTo>
                <a:lnTo>
                  <a:pt x="160250" y="7859"/>
                </a:lnTo>
                <a:lnTo>
                  <a:pt x="171603" y="6191"/>
                </a:lnTo>
                <a:lnTo>
                  <a:pt x="182982" y="4127"/>
                </a:lnTo>
                <a:lnTo>
                  <a:pt x="194378" y="2750"/>
                </a:lnTo>
                <a:lnTo>
                  <a:pt x="205786" y="1833"/>
                </a:lnTo>
                <a:lnTo>
                  <a:pt x="217200" y="1221"/>
                </a:lnTo>
                <a:lnTo>
                  <a:pt x="252744" y="541"/>
                </a:lnTo>
                <a:lnTo>
                  <a:pt x="679003" y="0"/>
                </a:lnTo>
                <a:lnTo>
                  <a:pt x="685079" y="952"/>
                </a:lnTo>
                <a:lnTo>
                  <a:pt x="690082" y="2539"/>
                </a:lnTo>
                <a:lnTo>
                  <a:pt x="694370" y="4549"/>
                </a:lnTo>
                <a:lnTo>
                  <a:pt x="698180" y="5890"/>
                </a:lnTo>
                <a:lnTo>
                  <a:pt x="701674" y="6783"/>
                </a:lnTo>
                <a:lnTo>
                  <a:pt x="711518" y="85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24"/>
          <p:cNvSpPr/>
          <p:nvPr/>
        </p:nvSpPr>
        <p:spPr>
          <a:xfrm>
            <a:off x="4760595" y="2581514"/>
            <a:ext cx="240031" cy="247267"/>
          </a:xfrm>
          <a:custGeom>
            <a:avLst/>
            <a:gdLst/>
            <a:ahLst/>
            <a:cxnLst/>
            <a:rect l="0" t="0" r="0" b="0"/>
            <a:pathLst>
              <a:path w="240031" h="247267">
                <a:moveTo>
                  <a:pt x="240030" y="7381"/>
                </a:moveTo>
                <a:lnTo>
                  <a:pt x="226377" y="2830"/>
                </a:lnTo>
                <a:lnTo>
                  <a:pt x="221403" y="1489"/>
                </a:lnTo>
                <a:lnTo>
                  <a:pt x="217134" y="595"/>
                </a:lnTo>
                <a:lnTo>
                  <a:pt x="213336" y="0"/>
                </a:lnTo>
                <a:lnTo>
                  <a:pt x="206994" y="555"/>
                </a:lnTo>
                <a:lnTo>
                  <a:pt x="198956" y="1878"/>
                </a:lnTo>
                <a:lnTo>
                  <a:pt x="189787" y="3712"/>
                </a:lnTo>
                <a:lnTo>
                  <a:pt x="181769" y="5887"/>
                </a:lnTo>
                <a:lnTo>
                  <a:pt x="174520" y="8290"/>
                </a:lnTo>
                <a:lnTo>
                  <a:pt x="167781" y="10844"/>
                </a:lnTo>
                <a:lnTo>
                  <a:pt x="161384" y="13500"/>
                </a:lnTo>
                <a:lnTo>
                  <a:pt x="155215" y="16222"/>
                </a:lnTo>
                <a:lnTo>
                  <a:pt x="149196" y="18990"/>
                </a:lnTo>
                <a:lnTo>
                  <a:pt x="140421" y="21788"/>
                </a:lnTo>
                <a:lnTo>
                  <a:pt x="129809" y="24605"/>
                </a:lnTo>
                <a:lnTo>
                  <a:pt x="117972" y="27436"/>
                </a:lnTo>
                <a:lnTo>
                  <a:pt x="107223" y="29323"/>
                </a:lnTo>
                <a:lnTo>
                  <a:pt x="97199" y="30582"/>
                </a:lnTo>
                <a:lnTo>
                  <a:pt x="87659" y="31421"/>
                </a:lnTo>
                <a:lnTo>
                  <a:pt x="79394" y="31980"/>
                </a:lnTo>
                <a:lnTo>
                  <a:pt x="65131" y="32601"/>
                </a:lnTo>
                <a:lnTo>
                  <a:pt x="50941" y="32951"/>
                </a:lnTo>
                <a:lnTo>
                  <a:pt x="30618" y="33089"/>
                </a:lnTo>
                <a:lnTo>
                  <a:pt x="32023" y="33094"/>
                </a:lnTo>
                <a:lnTo>
                  <a:pt x="32779" y="34048"/>
                </a:lnTo>
                <a:lnTo>
                  <a:pt x="33618" y="37648"/>
                </a:lnTo>
                <a:lnTo>
                  <a:pt x="33991" y="44963"/>
                </a:lnTo>
                <a:lnTo>
                  <a:pt x="34230" y="60630"/>
                </a:lnTo>
                <a:lnTo>
                  <a:pt x="34272" y="83589"/>
                </a:lnTo>
                <a:lnTo>
                  <a:pt x="33326" y="91524"/>
                </a:lnTo>
                <a:lnTo>
                  <a:pt x="31742" y="98718"/>
                </a:lnTo>
                <a:lnTo>
                  <a:pt x="29734" y="105420"/>
                </a:lnTo>
                <a:lnTo>
                  <a:pt x="28395" y="111793"/>
                </a:lnTo>
                <a:lnTo>
                  <a:pt x="27502" y="117946"/>
                </a:lnTo>
                <a:lnTo>
                  <a:pt x="26907" y="123954"/>
                </a:lnTo>
                <a:lnTo>
                  <a:pt x="26510" y="128911"/>
                </a:lnTo>
                <a:lnTo>
                  <a:pt x="26246" y="133168"/>
                </a:lnTo>
                <a:lnTo>
                  <a:pt x="25822" y="142294"/>
                </a:lnTo>
                <a:lnTo>
                  <a:pt x="26739" y="143043"/>
                </a:lnTo>
                <a:lnTo>
                  <a:pt x="30299" y="143875"/>
                </a:lnTo>
                <a:lnTo>
                  <a:pt x="32582" y="143144"/>
                </a:lnTo>
                <a:lnTo>
                  <a:pt x="37658" y="139792"/>
                </a:lnTo>
                <a:lnTo>
                  <a:pt x="41297" y="137565"/>
                </a:lnTo>
                <a:lnTo>
                  <a:pt x="45629" y="135128"/>
                </a:lnTo>
                <a:lnTo>
                  <a:pt x="50422" y="132550"/>
                </a:lnTo>
                <a:lnTo>
                  <a:pt x="55522" y="130832"/>
                </a:lnTo>
                <a:lnTo>
                  <a:pt x="60827" y="129687"/>
                </a:lnTo>
                <a:lnTo>
                  <a:pt x="66268" y="128923"/>
                </a:lnTo>
                <a:lnTo>
                  <a:pt x="71801" y="127461"/>
                </a:lnTo>
                <a:lnTo>
                  <a:pt x="77395" y="125534"/>
                </a:lnTo>
                <a:lnTo>
                  <a:pt x="83029" y="123297"/>
                </a:lnTo>
                <a:lnTo>
                  <a:pt x="88690" y="121806"/>
                </a:lnTo>
                <a:lnTo>
                  <a:pt x="94369" y="120812"/>
                </a:lnTo>
                <a:lnTo>
                  <a:pt x="100060" y="120149"/>
                </a:lnTo>
                <a:lnTo>
                  <a:pt x="106712" y="118754"/>
                </a:lnTo>
                <a:lnTo>
                  <a:pt x="114004" y="116872"/>
                </a:lnTo>
                <a:lnTo>
                  <a:pt x="121722" y="114665"/>
                </a:lnTo>
                <a:lnTo>
                  <a:pt x="128773" y="113193"/>
                </a:lnTo>
                <a:lnTo>
                  <a:pt x="135379" y="112213"/>
                </a:lnTo>
                <a:lnTo>
                  <a:pt x="141687" y="111559"/>
                </a:lnTo>
                <a:lnTo>
                  <a:pt x="149703" y="112075"/>
                </a:lnTo>
                <a:lnTo>
                  <a:pt x="158857" y="113372"/>
                </a:lnTo>
                <a:lnTo>
                  <a:pt x="168770" y="115189"/>
                </a:lnTo>
                <a:lnTo>
                  <a:pt x="178235" y="116400"/>
                </a:lnTo>
                <a:lnTo>
                  <a:pt x="187404" y="117208"/>
                </a:lnTo>
                <a:lnTo>
                  <a:pt x="196373" y="117747"/>
                </a:lnTo>
                <a:lnTo>
                  <a:pt x="203305" y="119058"/>
                </a:lnTo>
                <a:lnTo>
                  <a:pt x="208879" y="120885"/>
                </a:lnTo>
                <a:lnTo>
                  <a:pt x="213547" y="123055"/>
                </a:lnTo>
                <a:lnTo>
                  <a:pt x="217613" y="125454"/>
                </a:lnTo>
                <a:lnTo>
                  <a:pt x="224669" y="130660"/>
                </a:lnTo>
                <a:lnTo>
                  <a:pt x="230980" y="136149"/>
                </a:lnTo>
                <a:lnTo>
                  <a:pt x="233997" y="138946"/>
                </a:lnTo>
                <a:lnTo>
                  <a:pt x="236007" y="141763"/>
                </a:lnTo>
                <a:lnTo>
                  <a:pt x="238242" y="147434"/>
                </a:lnTo>
                <a:lnTo>
                  <a:pt x="239235" y="153129"/>
                </a:lnTo>
                <a:lnTo>
                  <a:pt x="239500" y="155981"/>
                </a:lnTo>
                <a:lnTo>
                  <a:pt x="238724" y="158835"/>
                </a:lnTo>
                <a:lnTo>
                  <a:pt x="235322" y="164546"/>
                </a:lnTo>
                <a:lnTo>
                  <a:pt x="233081" y="168355"/>
                </a:lnTo>
                <a:lnTo>
                  <a:pt x="230635" y="172800"/>
                </a:lnTo>
                <a:lnTo>
                  <a:pt x="228051" y="177667"/>
                </a:lnTo>
                <a:lnTo>
                  <a:pt x="224424" y="181865"/>
                </a:lnTo>
                <a:lnTo>
                  <a:pt x="220101" y="185616"/>
                </a:lnTo>
                <a:lnTo>
                  <a:pt x="215314" y="189069"/>
                </a:lnTo>
                <a:lnTo>
                  <a:pt x="210217" y="192324"/>
                </a:lnTo>
                <a:lnTo>
                  <a:pt x="204915" y="195446"/>
                </a:lnTo>
                <a:lnTo>
                  <a:pt x="199475" y="198480"/>
                </a:lnTo>
                <a:lnTo>
                  <a:pt x="169064" y="216403"/>
                </a:lnTo>
                <a:lnTo>
                  <a:pt x="159382" y="221024"/>
                </a:lnTo>
                <a:lnTo>
                  <a:pt x="151022" y="224104"/>
                </a:lnTo>
                <a:lnTo>
                  <a:pt x="143544" y="226158"/>
                </a:lnTo>
                <a:lnTo>
                  <a:pt x="136653" y="228480"/>
                </a:lnTo>
                <a:lnTo>
                  <a:pt x="130154" y="230980"/>
                </a:lnTo>
                <a:lnTo>
                  <a:pt x="123917" y="233599"/>
                </a:lnTo>
                <a:lnTo>
                  <a:pt x="116901" y="236298"/>
                </a:lnTo>
                <a:lnTo>
                  <a:pt x="101486" y="241837"/>
                </a:lnTo>
                <a:lnTo>
                  <a:pt x="94327" y="243695"/>
                </a:lnTo>
                <a:lnTo>
                  <a:pt x="87649" y="244933"/>
                </a:lnTo>
                <a:lnTo>
                  <a:pt x="81293" y="245759"/>
                </a:lnTo>
                <a:lnTo>
                  <a:pt x="76102" y="246309"/>
                </a:lnTo>
                <a:lnTo>
                  <a:pt x="71690" y="246676"/>
                </a:lnTo>
                <a:lnTo>
                  <a:pt x="67796" y="246921"/>
                </a:lnTo>
                <a:lnTo>
                  <a:pt x="55849" y="247193"/>
                </a:lnTo>
                <a:lnTo>
                  <a:pt x="48662" y="247266"/>
                </a:lnTo>
                <a:lnTo>
                  <a:pt x="41966" y="246362"/>
                </a:lnTo>
                <a:lnTo>
                  <a:pt x="35597" y="244806"/>
                </a:lnTo>
                <a:lnTo>
                  <a:pt x="29447" y="242817"/>
                </a:lnTo>
                <a:lnTo>
                  <a:pt x="24393" y="240538"/>
                </a:lnTo>
                <a:lnTo>
                  <a:pt x="20072" y="238066"/>
                </a:lnTo>
                <a:lnTo>
                  <a:pt x="10844" y="231806"/>
                </a:lnTo>
                <a:lnTo>
                  <a:pt x="7041" y="228410"/>
                </a:lnTo>
                <a:lnTo>
                  <a:pt x="0" y="2216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25"/>
          <p:cNvSpPr/>
          <p:nvPr/>
        </p:nvSpPr>
        <p:spPr>
          <a:xfrm>
            <a:off x="5497829" y="2348864"/>
            <a:ext cx="188597" cy="17147"/>
          </a:xfrm>
          <a:custGeom>
            <a:avLst/>
            <a:gdLst/>
            <a:ahLst/>
            <a:cxnLst/>
            <a:rect l="0" t="0" r="0" b="0"/>
            <a:pathLst>
              <a:path w="188597" h="17147">
                <a:moveTo>
                  <a:pt x="0" y="17146"/>
                </a:moveTo>
                <a:lnTo>
                  <a:pt x="9103" y="12595"/>
                </a:lnTo>
                <a:lnTo>
                  <a:pt x="13689" y="11254"/>
                </a:lnTo>
                <a:lnTo>
                  <a:pt x="18651" y="10360"/>
                </a:lnTo>
                <a:lnTo>
                  <a:pt x="23864" y="9765"/>
                </a:lnTo>
                <a:lnTo>
                  <a:pt x="29244" y="9368"/>
                </a:lnTo>
                <a:lnTo>
                  <a:pt x="34737" y="9103"/>
                </a:lnTo>
                <a:lnTo>
                  <a:pt x="40303" y="8926"/>
                </a:lnTo>
                <a:lnTo>
                  <a:pt x="47824" y="7856"/>
                </a:lnTo>
                <a:lnTo>
                  <a:pt x="56648" y="6190"/>
                </a:lnTo>
                <a:lnTo>
                  <a:pt x="66341" y="4127"/>
                </a:lnTo>
                <a:lnTo>
                  <a:pt x="74707" y="2751"/>
                </a:lnTo>
                <a:lnTo>
                  <a:pt x="82190" y="1834"/>
                </a:lnTo>
                <a:lnTo>
                  <a:pt x="89083" y="1223"/>
                </a:lnTo>
                <a:lnTo>
                  <a:pt x="95584" y="816"/>
                </a:lnTo>
                <a:lnTo>
                  <a:pt x="107887" y="363"/>
                </a:lnTo>
                <a:lnTo>
                  <a:pt x="139104" y="72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26"/>
          <p:cNvSpPr/>
          <p:nvPr/>
        </p:nvSpPr>
        <p:spPr>
          <a:xfrm>
            <a:off x="5489257" y="2417445"/>
            <a:ext cx="231459" cy="25687"/>
          </a:xfrm>
          <a:custGeom>
            <a:avLst/>
            <a:gdLst/>
            <a:ahLst/>
            <a:cxnLst/>
            <a:rect l="0" t="0" r="0" b="0"/>
            <a:pathLst>
              <a:path w="231459" h="25687">
                <a:moveTo>
                  <a:pt x="0" y="17144"/>
                </a:moveTo>
                <a:lnTo>
                  <a:pt x="13652" y="21696"/>
                </a:lnTo>
                <a:lnTo>
                  <a:pt x="18627" y="23036"/>
                </a:lnTo>
                <a:lnTo>
                  <a:pt x="22895" y="23930"/>
                </a:lnTo>
                <a:lnTo>
                  <a:pt x="26694" y="24525"/>
                </a:lnTo>
                <a:lnTo>
                  <a:pt x="34941" y="24923"/>
                </a:lnTo>
                <a:lnTo>
                  <a:pt x="70043" y="25482"/>
                </a:lnTo>
                <a:lnTo>
                  <a:pt x="107272" y="25686"/>
                </a:lnTo>
                <a:lnTo>
                  <a:pt x="115330" y="24744"/>
                </a:lnTo>
                <a:lnTo>
                  <a:pt x="124511" y="23163"/>
                </a:lnTo>
                <a:lnTo>
                  <a:pt x="134443" y="21157"/>
                </a:lnTo>
                <a:lnTo>
                  <a:pt x="142969" y="19819"/>
                </a:lnTo>
                <a:lnTo>
                  <a:pt x="150558" y="18928"/>
                </a:lnTo>
                <a:lnTo>
                  <a:pt x="157522" y="18334"/>
                </a:lnTo>
                <a:lnTo>
                  <a:pt x="164070" y="16985"/>
                </a:lnTo>
                <a:lnTo>
                  <a:pt x="170340" y="15133"/>
                </a:lnTo>
                <a:lnTo>
                  <a:pt x="176425" y="12946"/>
                </a:lnTo>
                <a:lnTo>
                  <a:pt x="181434" y="11488"/>
                </a:lnTo>
                <a:lnTo>
                  <a:pt x="185726" y="10516"/>
                </a:lnTo>
                <a:lnTo>
                  <a:pt x="189540" y="9868"/>
                </a:lnTo>
                <a:lnTo>
                  <a:pt x="193987" y="9436"/>
                </a:lnTo>
                <a:lnTo>
                  <a:pt x="198857" y="9148"/>
                </a:lnTo>
                <a:lnTo>
                  <a:pt x="204009" y="8956"/>
                </a:lnTo>
                <a:lnTo>
                  <a:pt x="209349" y="7876"/>
                </a:lnTo>
                <a:lnTo>
                  <a:pt x="214813" y="6203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7"/>
          <p:cNvSpPr/>
          <p:nvPr/>
        </p:nvSpPr>
        <p:spPr>
          <a:xfrm>
            <a:off x="5729287" y="2264381"/>
            <a:ext cx="200305" cy="286250"/>
          </a:xfrm>
          <a:custGeom>
            <a:avLst/>
            <a:gdLst/>
            <a:ahLst/>
            <a:cxnLst/>
            <a:rect l="0" t="0" r="0" b="0"/>
            <a:pathLst>
              <a:path w="200305" h="286250">
                <a:moveTo>
                  <a:pt x="0" y="33049"/>
                </a:moveTo>
                <a:lnTo>
                  <a:pt x="9102" y="23947"/>
                </a:lnTo>
                <a:lnTo>
                  <a:pt x="13688" y="20313"/>
                </a:lnTo>
                <a:lnTo>
                  <a:pt x="18650" y="16939"/>
                </a:lnTo>
                <a:lnTo>
                  <a:pt x="23864" y="13736"/>
                </a:lnTo>
                <a:lnTo>
                  <a:pt x="29244" y="11601"/>
                </a:lnTo>
                <a:lnTo>
                  <a:pt x="34736" y="10178"/>
                </a:lnTo>
                <a:lnTo>
                  <a:pt x="40302" y="9229"/>
                </a:lnTo>
                <a:lnTo>
                  <a:pt x="46871" y="8596"/>
                </a:lnTo>
                <a:lnTo>
                  <a:pt x="54107" y="8175"/>
                </a:lnTo>
                <a:lnTo>
                  <a:pt x="61789" y="7893"/>
                </a:lnTo>
                <a:lnTo>
                  <a:pt x="69768" y="6753"/>
                </a:lnTo>
                <a:lnTo>
                  <a:pt x="77944" y="5041"/>
                </a:lnTo>
                <a:lnTo>
                  <a:pt x="86253" y="2947"/>
                </a:lnTo>
                <a:lnTo>
                  <a:pt x="94650" y="1551"/>
                </a:lnTo>
                <a:lnTo>
                  <a:pt x="103105" y="620"/>
                </a:lnTo>
                <a:lnTo>
                  <a:pt x="111599" y="0"/>
                </a:lnTo>
                <a:lnTo>
                  <a:pt x="119167" y="538"/>
                </a:lnTo>
                <a:lnTo>
                  <a:pt x="126117" y="1850"/>
                </a:lnTo>
                <a:lnTo>
                  <a:pt x="132655" y="3677"/>
                </a:lnTo>
                <a:lnTo>
                  <a:pt x="140825" y="4895"/>
                </a:lnTo>
                <a:lnTo>
                  <a:pt x="150080" y="5707"/>
                </a:lnTo>
                <a:lnTo>
                  <a:pt x="160062" y="6249"/>
                </a:lnTo>
                <a:lnTo>
                  <a:pt x="167668" y="7562"/>
                </a:lnTo>
                <a:lnTo>
                  <a:pt x="173691" y="9390"/>
                </a:lnTo>
                <a:lnTo>
                  <a:pt x="178659" y="11561"/>
                </a:lnTo>
                <a:lnTo>
                  <a:pt x="182923" y="13961"/>
                </a:lnTo>
                <a:lnTo>
                  <a:pt x="186719" y="16514"/>
                </a:lnTo>
                <a:lnTo>
                  <a:pt x="190202" y="19168"/>
                </a:lnTo>
                <a:lnTo>
                  <a:pt x="192524" y="21890"/>
                </a:lnTo>
                <a:lnTo>
                  <a:pt x="194071" y="24657"/>
                </a:lnTo>
                <a:lnTo>
                  <a:pt x="195104" y="27454"/>
                </a:lnTo>
                <a:lnTo>
                  <a:pt x="194839" y="30271"/>
                </a:lnTo>
                <a:lnTo>
                  <a:pt x="193711" y="33102"/>
                </a:lnTo>
                <a:lnTo>
                  <a:pt x="192005" y="35942"/>
                </a:lnTo>
                <a:lnTo>
                  <a:pt x="188963" y="38787"/>
                </a:lnTo>
                <a:lnTo>
                  <a:pt x="185031" y="41637"/>
                </a:lnTo>
                <a:lnTo>
                  <a:pt x="180504" y="44489"/>
                </a:lnTo>
                <a:lnTo>
                  <a:pt x="176533" y="48296"/>
                </a:lnTo>
                <a:lnTo>
                  <a:pt x="172934" y="52738"/>
                </a:lnTo>
                <a:lnTo>
                  <a:pt x="169582" y="57605"/>
                </a:lnTo>
                <a:lnTo>
                  <a:pt x="165442" y="61802"/>
                </a:lnTo>
                <a:lnTo>
                  <a:pt x="160777" y="65552"/>
                </a:lnTo>
                <a:lnTo>
                  <a:pt x="155762" y="69006"/>
                </a:lnTo>
                <a:lnTo>
                  <a:pt x="150514" y="72260"/>
                </a:lnTo>
                <a:lnTo>
                  <a:pt x="145111" y="75382"/>
                </a:lnTo>
                <a:lnTo>
                  <a:pt x="134026" y="81391"/>
                </a:lnTo>
                <a:lnTo>
                  <a:pt x="111388" y="93010"/>
                </a:lnTo>
                <a:lnTo>
                  <a:pt x="105691" y="95883"/>
                </a:lnTo>
                <a:lnTo>
                  <a:pt x="100941" y="98750"/>
                </a:lnTo>
                <a:lnTo>
                  <a:pt x="96822" y="101615"/>
                </a:lnTo>
                <a:lnTo>
                  <a:pt x="93123" y="104477"/>
                </a:lnTo>
                <a:lnTo>
                  <a:pt x="89704" y="107337"/>
                </a:lnTo>
                <a:lnTo>
                  <a:pt x="86473" y="110197"/>
                </a:lnTo>
                <a:lnTo>
                  <a:pt x="83366" y="113056"/>
                </a:lnTo>
                <a:lnTo>
                  <a:pt x="81295" y="115914"/>
                </a:lnTo>
                <a:lnTo>
                  <a:pt x="77971" y="124806"/>
                </a:lnTo>
                <a:lnTo>
                  <a:pt x="77698" y="125653"/>
                </a:lnTo>
                <a:lnTo>
                  <a:pt x="78469" y="126217"/>
                </a:lnTo>
                <a:lnTo>
                  <a:pt x="81865" y="126844"/>
                </a:lnTo>
                <a:lnTo>
                  <a:pt x="86550" y="129663"/>
                </a:lnTo>
                <a:lnTo>
                  <a:pt x="89132" y="131748"/>
                </a:lnTo>
                <a:lnTo>
                  <a:pt x="92759" y="133138"/>
                </a:lnTo>
                <a:lnTo>
                  <a:pt x="97082" y="134065"/>
                </a:lnTo>
                <a:lnTo>
                  <a:pt x="101869" y="134683"/>
                </a:lnTo>
                <a:lnTo>
                  <a:pt x="111728" y="137952"/>
                </a:lnTo>
                <a:lnTo>
                  <a:pt x="124968" y="142989"/>
                </a:lnTo>
                <a:lnTo>
                  <a:pt x="152696" y="154301"/>
                </a:lnTo>
                <a:lnTo>
                  <a:pt x="171370" y="162504"/>
                </a:lnTo>
                <a:lnTo>
                  <a:pt x="178064" y="166024"/>
                </a:lnTo>
                <a:lnTo>
                  <a:pt x="183479" y="169324"/>
                </a:lnTo>
                <a:lnTo>
                  <a:pt x="188042" y="172477"/>
                </a:lnTo>
                <a:lnTo>
                  <a:pt x="192036" y="175530"/>
                </a:lnTo>
                <a:lnTo>
                  <a:pt x="195652" y="178519"/>
                </a:lnTo>
                <a:lnTo>
                  <a:pt x="199015" y="181464"/>
                </a:lnTo>
                <a:lnTo>
                  <a:pt x="200304" y="185332"/>
                </a:lnTo>
                <a:lnTo>
                  <a:pt x="200211" y="189816"/>
                </a:lnTo>
                <a:lnTo>
                  <a:pt x="199196" y="194710"/>
                </a:lnTo>
                <a:lnTo>
                  <a:pt x="195529" y="202688"/>
                </a:lnTo>
                <a:lnTo>
                  <a:pt x="190724" y="210361"/>
                </a:lnTo>
                <a:lnTo>
                  <a:pt x="188110" y="215075"/>
                </a:lnTo>
                <a:lnTo>
                  <a:pt x="185414" y="220122"/>
                </a:lnTo>
                <a:lnTo>
                  <a:pt x="181712" y="224439"/>
                </a:lnTo>
                <a:lnTo>
                  <a:pt x="177339" y="228270"/>
                </a:lnTo>
                <a:lnTo>
                  <a:pt x="172519" y="231776"/>
                </a:lnTo>
                <a:lnTo>
                  <a:pt x="167400" y="236019"/>
                </a:lnTo>
                <a:lnTo>
                  <a:pt x="162083" y="240752"/>
                </a:lnTo>
                <a:lnTo>
                  <a:pt x="156632" y="245813"/>
                </a:lnTo>
                <a:lnTo>
                  <a:pt x="151094" y="250139"/>
                </a:lnTo>
                <a:lnTo>
                  <a:pt x="145497" y="253975"/>
                </a:lnTo>
                <a:lnTo>
                  <a:pt x="139860" y="257486"/>
                </a:lnTo>
                <a:lnTo>
                  <a:pt x="133245" y="260778"/>
                </a:lnTo>
                <a:lnTo>
                  <a:pt x="125978" y="263926"/>
                </a:lnTo>
                <a:lnTo>
                  <a:pt x="118275" y="266977"/>
                </a:lnTo>
                <a:lnTo>
                  <a:pt x="102096" y="272907"/>
                </a:lnTo>
                <a:lnTo>
                  <a:pt x="93782" y="275822"/>
                </a:lnTo>
                <a:lnTo>
                  <a:pt x="86334" y="277765"/>
                </a:lnTo>
                <a:lnTo>
                  <a:pt x="79464" y="279060"/>
                </a:lnTo>
                <a:lnTo>
                  <a:pt x="72978" y="279924"/>
                </a:lnTo>
                <a:lnTo>
                  <a:pt x="66750" y="281452"/>
                </a:lnTo>
                <a:lnTo>
                  <a:pt x="60692" y="283423"/>
                </a:lnTo>
                <a:lnTo>
                  <a:pt x="54749" y="285690"/>
                </a:lnTo>
                <a:lnTo>
                  <a:pt x="48882" y="286249"/>
                </a:lnTo>
                <a:lnTo>
                  <a:pt x="43066" y="285669"/>
                </a:lnTo>
                <a:lnTo>
                  <a:pt x="37283" y="284329"/>
                </a:lnTo>
                <a:lnTo>
                  <a:pt x="31522" y="283437"/>
                </a:lnTo>
                <a:lnTo>
                  <a:pt x="25777" y="282841"/>
                </a:lnTo>
                <a:lnTo>
                  <a:pt x="20043" y="282445"/>
                </a:lnTo>
                <a:lnTo>
                  <a:pt x="16220" y="281228"/>
                </a:lnTo>
                <a:lnTo>
                  <a:pt x="13670" y="279464"/>
                </a:lnTo>
                <a:lnTo>
                  <a:pt x="11971" y="277335"/>
                </a:lnTo>
                <a:lnTo>
                  <a:pt x="10838" y="274964"/>
                </a:lnTo>
                <a:lnTo>
                  <a:pt x="9580" y="269789"/>
                </a:lnTo>
                <a:lnTo>
                  <a:pt x="9020" y="264314"/>
                </a:lnTo>
                <a:lnTo>
                  <a:pt x="17145" y="2473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28"/>
          <p:cNvSpPr/>
          <p:nvPr/>
        </p:nvSpPr>
        <p:spPr>
          <a:xfrm>
            <a:off x="5995923" y="2288857"/>
            <a:ext cx="230057" cy="231017"/>
          </a:xfrm>
          <a:custGeom>
            <a:avLst/>
            <a:gdLst/>
            <a:ahLst/>
            <a:cxnLst/>
            <a:rect l="0" t="0" r="0" b="0"/>
            <a:pathLst>
              <a:path w="230057" h="231017">
                <a:moveTo>
                  <a:pt x="110554" y="0"/>
                </a:moveTo>
                <a:lnTo>
                  <a:pt x="106004" y="9102"/>
                </a:lnTo>
                <a:lnTo>
                  <a:pt x="101805" y="13688"/>
                </a:lnTo>
                <a:lnTo>
                  <a:pt x="96149" y="18650"/>
                </a:lnTo>
                <a:lnTo>
                  <a:pt x="89521" y="23864"/>
                </a:lnTo>
                <a:lnTo>
                  <a:pt x="84150" y="29244"/>
                </a:lnTo>
                <a:lnTo>
                  <a:pt x="79616" y="34736"/>
                </a:lnTo>
                <a:lnTo>
                  <a:pt x="75641" y="40302"/>
                </a:lnTo>
                <a:lnTo>
                  <a:pt x="71086" y="45918"/>
                </a:lnTo>
                <a:lnTo>
                  <a:pt x="66145" y="51567"/>
                </a:lnTo>
                <a:lnTo>
                  <a:pt x="56526" y="61971"/>
                </a:lnTo>
                <a:lnTo>
                  <a:pt x="49077" y="69770"/>
                </a:lnTo>
                <a:lnTo>
                  <a:pt x="34977" y="84067"/>
                </a:lnTo>
                <a:lnTo>
                  <a:pt x="30642" y="89382"/>
                </a:lnTo>
                <a:lnTo>
                  <a:pt x="26800" y="94831"/>
                </a:lnTo>
                <a:lnTo>
                  <a:pt x="23285" y="100368"/>
                </a:lnTo>
                <a:lnTo>
                  <a:pt x="19037" y="109775"/>
                </a:lnTo>
                <a:lnTo>
                  <a:pt x="14300" y="121760"/>
                </a:lnTo>
                <a:lnTo>
                  <a:pt x="9237" y="135466"/>
                </a:lnTo>
                <a:lnTo>
                  <a:pt x="5862" y="145556"/>
                </a:lnTo>
                <a:lnTo>
                  <a:pt x="3612" y="153235"/>
                </a:lnTo>
                <a:lnTo>
                  <a:pt x="2112" y="159307"/>
                </a:lnTo>
                <a:lnTo>
                  <a:pt x="1112" y="165259"/>
                </a:lnTo>
                <a:lnTo>
                  <a:pt x="445" y="171133"/>
                </a:lnTo>
                <a:lnTo>
                  <a:pt x="0" y="176954"/>
                </a:lnTo>
                <a:lnTo>
                  <a:pt x="1609" y="182739"/>
                </a:lnTo>
                <a:lnTo>
                  <a:pt x="4587" y="188501"/>
                </a:lnTo>
                <a:lnTo>
                  <a:pt x="8477" y="194248"/>
                </a:lnTo>
                <a:lnTo>
                  <a:pt x="12023" y="199983"/>
                </a:lnTo>
                <a:lnTo>
                  <a:pt x="15339" y="205712"/>
                </a:lnTo>
                <a:lnTo>
                  <a:pt x="18502" y="211436"/>
                </a:lnTo>
                <a:lnTo>
                  <a:pt x="21563" y="215253"/>
                </a:lnTo>
                <a:lnTo>
                  <a:pt x="24557" y="217797"/>
                </a:lnTo>
                <a:lnTo>
                  <a:pt x="31376" y="221576"/>
                </a:lnTo>
                <a:lnTo>
                  <a:pt x="40756" y="226431"/>
                </a:lnTo>
                <a:lnTo>
                  <a:pt x="46877" y="228106"/>
                </a:lnTo>
                <a:lnTo>
                  <a:pt x="53815" y="229223"/>
                </a:lnTo>
                <a:lnTo>
                  <a:pt x="61298" y="229968"/>
                </a:lnTo>
                <a:lnTo>
                  <a:pt x="70097" y="230465"/>
                </a:lnTo>
                <a:lnTo>
                  <a:pt x="90033" y="231016"/>
                </a:lnTo>
                <a:lnTo>
                  <a:pt x="98778" y="230211"/>
                </a:lnTo>
                <a:lnTo>
                  <a:pt x="106514" y="228722"/>
                </a:lnTo>
                <a:lnTo>
                  <a:pt x="122093" y="224526"/>
                </a:lnTo>
                <a:lnTo>
                  <a:pt x="141718" y="219487"/>
                </a:lnTo>
                <a:lnTo>
                  <a:pt x="152285" y="215857"/>
                </a:lnTo>
                <a:lnTo>
                  <a:pt x="163140" y="211532"/>
                </a:lnTo>
                <a:lnTo>
                  <a:pt x="174186" y="206744"/>
                </a:lnTo>
                <a:lnTo>
                  <a:pt x="182503" y="202599"/>
                </a:lnTo>
                <a:lnTo>
                  <a:pt x="189000" y="198884"/>
                </a:lnTo>
                <a:lnTo>
                  <a:pt x="194284" y="195454"/>
                </a:lnTo>
                <a:lnTo>
                  <a:pt x="198759" y="192215"/>
                </a:lnTo>
                <a:lnTo>
                  <a:pt x="202695" y="189104"/>
                </a:lnTo>
                <a:lnTo>
                  <a:pt x="209608" y="183106"/>
                </a:lnTo>
                <a:lnTo>
                  <a:pt x="215855" y="177265"/>
                </a:lnTo>
                <a:lnTo>
                  <a:pt x="218855" y="173422"/>
                </a:lnTo>
                <a:lnTo>
                  <a:pt x="221807" y="168955"/>
                </a:lnTo>
                <a:lnTo>
                  <a:pt x="224728" y="164071"/>
                </a:lnTo>
                <a:lnTo>
                  <a:pt x="226675" y="159864"/>
                </a:lnTo>
                <a:lnTo>
                  <a:pt x="228838" y="152648"/>
                </a:lnTo>
                <a:lnTo>
                  <a:pt x="229415" y="147485"/>
                </a:lnTo>
                <a:lnTo>
                  <a:pt x="229800" y="141186"/>
                </a:lnTo>
                <a:lnTo>
                  <a:pt x="230056" y="134129"/>
                </a:lnTo>
                <a:lnTo>
                  <a:pt x="229274" y="127519"/>
                </a:lnTo>
                <a:lnTo>
                  <a:pt x="227801" y="121208"/>
                </a:lnTo>
                <a:lnTo>
                  <a:pt x="225866" y="115095"/>
                </a:lnTo>
                <a:lnTo>
                  <a:pt x="223624" y="109115"/>
                </a:lnTo>
                <a:lnTo>
                  <a:pt x="221176" y="103223"/>
                </a:lnTo>
                <a:lnTo>
                  <a:pt x="218593" y="97391"/>
                </a:lnTo>
                <a:lnTo>
                  <a:pt x="214964" y="91597"/>
                </a:lnTo>
                <a:lnTo>
                  <a:pt x="210641" y="85830"/>
                </a:lnTo>
                <a:lnTo>
                  <a:pt x="205853" y="80080"/>
                </a:lnTo>
                <a:lnTo>
                  <a:pt x="199805" y="75294"/>
                </a:lnTo>
                <a:lnTo>
                  <a:pt x="192915" y="71151"/>
                </a:lnTo>
                <a:lnTo>
                  <a:pt x="165876" y="57658"/>
                </a:lnTo>
                <a:lnTo>
                  <a:pt x="156008" y="53679"/>
                </a:lnTo>
                <a:lnTo>
                  <a:pt x="129803" y="44177"/>
                </a:lnTo>
                <a:lnTo>
                  <a:pt x="116719" y="40882"/>
                </a:lnTo>
                <a:lnTo>
                  <a:pt x="104187" y="38684"/>
                </a:lnTo>
                <a:lnTo>
                  <a:pt x="92022" y="37220"/>
                </a:lnTo>
                <a:lnTo>
                  <a:pt x="81054" y="35291"/>
                </a:lnTo>
                <a:lnTo>
                  <a:pt x="70885" y="33052"/>
                </a:lnTo>
                <a:lnTo>
                  <a:pt x="61248" y="30607"/>
                </a:lnTo>
                <a:lnTo>
                  <a:pt x="52918" y="29930"/>
                </a:lnTo>
                <a:lnTo>
                  <a:pt x="45460" y="30431"/>
                </a:lnTo>
                <a:lnTo>
                  <a:pt x="16256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29"/>
          <p:cNvSpPr/>
          <p:nvPr/>
        </p:nvSpPr>
        <p:spPr>
          <a:xfrm>
            <a:off x="269796" y="3150951"/>
            <a:ext cx="238839" cy="216699"/>
          </a:xfrm>
          <a:custGeom>
            <a:avLst/>
            <a:gdLst/>
            <a:ahLst/>
            <a:cxnLst/>
            <a:rect l="0" t="0" r="0" b="0"/>
            <a:pathLst>
              <a:path w="238839" h="216699">
                <a:moveTo>
                  <a:pt x="7381" y="140889"/>
                </a:moveTo>
                <a:lnTo>
                  <a:pt x="2830" y="131787"/>
                </a:lnTo>
                <a:lnTo>
                  <a:pt x="1490" y="128153"/>
                </a:lnTo>
                <a:lnTo>
                  <a:pt x="0" y="121576"/>
                </a:lnTo>
                <a:lnTo>
                  <a:pt x="555" y="117536"/>
                </a:lnTo>
                <a:lnTo>
                  <a:pt x="1878" y="112938"/>
                </a:lnTo>
                <a:lnTo>
                  <a:pt x="3712" y="107967"/>
                </a:lnTo>
                <a:lnTo>
                  <a:pt x="5888" y="100843"/>
                </a:lnTo>
                <a:lnTo>
                  <a:pt x="10845" y="82768"/>
                </a:lnTo>
                <a:lnTo>
                  <a:pt x="14453" y="74519"/>
                </a:lnTo>
                <a:lnTo>
                  <a:pt x="18763" y="67115"/>
                </a:lnTo>
                <a:lnTo>
                  <a:pt x="23541" y="60274"/>
                </a:lnTo>
                <a:lnTo>
                  <a:pt x="28632" y="54760"/>
                </a:lnTo>
                <a:lnTo>
                  <a:pt x="33931" y="50132"/>
                </a:lnTo>
                <a:lnTo>
                  <a:pt x="39368" y="46094"/>
                </a:lnTo>
                <a:lnTo>
                  <a:pt x="43946" y="41497"/>
                </a:lnTo>
                <a:lnTo>
                  <a:pt x="47950" y="36528"/>
                </a:lnTo>
                <a:lnTo>
                  <a:pt x="51572" y="31310"/>
                </a:lnTo>
                <a:lnTo>
                  <a:pt x="55892" y="26879"/>
                </a:lnTo>
                <a:lnTo>
                  <a:pt x="60676" y="22972"/>
                </a:lnTo>
                <a:lnTo>
                  <a:pt x="65771" y="19415"/>
                </a:lnTo>
                <a:lnTo>
                  <a:pt x="72025" y="16091"/>
                </a:lnTo>
                <a:lnTo>
                  <a:pt x="79052" y="12923"/>
                </a:lnTo>
                <a:lnTo>
                  <a:pt x="86594" y="9858"/>
                </a:lnTo>
                <a:lnTo>
                  <a:pt x="94480" y="6862"/>
                </a:lnTo>
                <a:lnTo>
                  <a:pt x="110861" y="994"/>
                </a:lnTo>
                <a:lnTo>
                  <a:pt x="117325" y="0"/>
                </a:lnTo>
                <a:lnTo>
                  <a:pt x="122587" y="291"/>
                </a:lnTo>
                <a:lnTo>
                  <a:pt x="127048" y="1437"/>
                </a:lnTo>
                <a:lnTo>
                  <a:pt x="131926" y="2200"/>
                </a:lnTo>
                <a:lnTo>
                  <a:pt x="137084" y="2710"/>
                </a:lnTo>
                <a:lnTo>
                  <a:pt x="142427" y="3050"/>
                </a:lnTo>
                <a:lnTo>
                  <a:pt x="145989" y="4229"/>
                </a:lnTo>
                <a:lnTo>
                  <a:pt x="148364" y="5967"/>
                </a:lnTo>
                <a:lnTo>
                  <a:pt x="151955" y="10438"/>
                </a:lnTo>
                <a:lnTo>
                  <a:pt x="156726" y="15601"/>
                </a:lnTo>
                <a:lnTo>
                  <a:pt x="158379" y="19263"/>
                </a:lnTo>
                <a:lnTo>
                  <a:pt x="159482" y="23610"/>
                </a:lnTo>
                <a:lnTo>
                  <a:pt x="160216" y="28413"/>
                </a:lnTo>
                <a:lnTo>
                  <a:pt x="159754" y="33520"/>
                </a:lnTo>
                <a:lnTo>
                  <a:pt x="158493" y="38830"/>
                </a:lnTo>
                <a:lnTo>
                  <a:pt x="156700" y="44274"/>
                </a:lnTo>
                <a:lnTo>
                  <a:pt x="153599" y="51714"/>
                </a:lnTo>
                <a:lnTo>
                  <a:pt x="149627" y="60484"/>
                </a:lnTo>
                <a:lnTo>
                  <a:pt x="145074" y="70141"/>
                </a:lnTo>
                <a:lnTo>
                  <a:pt x="140134" y="79436"/>
                </a:lnTo>
                <a:lnTo>
                  <a:pt x="134936" y="88490"/>
                </a:lnTo>
                <a:lnTo>
                  <a:pt x="129565" y="97384"/>
                </a:lnTo>
                <a:lnTo>
                  <a:pt x="124079" y="105218"/>
                </a:lnTo>
                <a:lnTo>
                  <a:pt x="118517" y="112346"/>
                </a:lnTo>
                <a:lnTo>
                  <a:pt x="112904" y="119002"/>
                </a:lnTo>
                <a:lnTo>
                  <a:pt x="106305" y="126298"/>
                </a:lnTo>
                <a:lnTo>
                  <a:pt x="91352" y="142024"/>
                </a:lnTo>
                <a:lnTo>
                  <a:pt x="84317" y="148313"/>
                </a:lnTo>
                <a:lnTo>
                  <a:pt x="77721" y="153458"/>
                </a:lnTo>
                <a:lnTo>
                  <a:pt x="71420" y="157841"/>
                </a:lnTo>
                <a:lnTo>
                  <a:pt x="66266" y="162668"/>
                </a:lnTo>
                <a:lnTo>
                  <a:pt x="61878" y="167791"/>
                </a:lnTo>
                <a:lnTo>
                  <a:pt x="58000" y="173111"/>
                </a:lnTo>
                <a:lnTo>
                  <a:pt x="53509" y="177610"/>
                </a:lnTo>
                <a:lnTo>
                  <a:pt x="48611" y="181562"/>
                </a:lnTo>
                <a:lnTo>
                  <a:pt x="43440" y="185149"/>
                </a:lnTo>
                <a:lnTo>
                  <a:pt x="39040" y="188493"/>
                </a:lnTo>
                <a:lnTo>
                  <a:pt x="31612" y="194749"/>
                </a:lnTo>
                <a:lnTo>
                  <a:pt x="29250" y="197750"/>
                </a:lnTo>
                <a:lnTo>
                  <a:pt x="26625" y="203626"/>
                </a:lnTo>
                <a:lnTo>
                  <a:pt x="25148" y="207737"/>
                </a:lnTo>
                <a:lnTo>
                  <a:pt x="25893" y="209267"/>
                </a:lnTo>
                <a:lnTo>
                  <a:pt x="29261" y="213507"/>
                </a:lnTo>
                <a:lnTo>
                  <a:pt x="31493" y="215018"/>
                </a:lnTo>
                <a:lnTo>
                  <a:pt x="36512" y="216698"/>
                </a:lnTo>
                <a:lnTo>
                  <a:pt x="41089" y="216193"/>
                </a:lnTo>
                <a:lnTo>
                  <a:pt x="46998" y="214904"/>
                </a:lnTo>
                <a:lnTo>
                  <a:pt x="53795" y="213092"/>
                </a:lnTo>
                <a:lnTo>
                  <a:pt x="60231" y="211884"/>
                </a:lnTo>
                <a:lnTo>
                  <a:pt x="66427" y="211079"/>
                </a:lnTo>
                <a:lnTo>
                  <a:pt x="72462" y="210542"/>
                </a:lnTo>
                <a:lnTo>
                  <a:pt x="78391" y="209232"/>
                </a:lnTo>
                <a:lnTo>
                  <a:pt x="84249" y="207406"/>
                </a:lnTo>
                <a:lnTo>
                  <a:pt x="90059" y="205236"/>
                </a:lnTo>
                <a:lnTo>
                  <a:pt x="111888" y="197631"/>
                </a:lnTo>
                <a:lnTo>
                  <a:pt x="161830" y="180858"/>
                </a:lnTo>
                <a:lnTo>
                  <a:pt x="170354" y="177060"/>
                </a:lnTo>
                <a:lnTo>
                  <a:pt x="178895" y="172623"/>
                </a:lnTo>
                <a:lnTo>
                  <a:pt x="187446" y="167760"/>
                </a:lnTo>
                <a:lnTo>
                  <a:pt x="196004" y="163565"/>
                </a:lnTo>
                <a:lnTo>
                  <a:pt x="204567" y="159816"/>
                </a:lnTo>
                <a:lnTo>
                  <a:pt x="213134" y="156364"/>
                </a:lnTo>
                <a:lnTo>
                  <a:pt x="219797" y="153111"/>
                </a:lnTo>
                <a:lnTo>
                  <a:pt x="225192" y="149989"/>
                </a:lnTo>
                <a:lnTo>
                  <a:pt x="238838" y="1408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30"/>
          <p:cNvSpPr/>
          <p:nvPr/>
        </p:nvSpPr>
        <p:spPr>
          <a:xfrm>
            <a:off x="551747" y="3148124"/>
            <a:ext cx="110694" cy="134746"/>
          </a:xfrm>
          <a:custGeom>
            <a:avLst/>
            <a:gdLst/>
            <a:ahLst/>
            <a:cxnLst/>
            <a:rect l="0" t="0" r="0" b="0"/>
            <a:pathLst>
              <a:path w="110694" h="134746">
                <a:moveTo>
                  <a:pt x="51185" y="75136"/>
                </a:moveTo>
                <a:lnTo>
                  <a:pt x="55736" y="66034"/>
                </a:lnTo>
                <a:lnTo>
                  <a:pt x="56124" y="60495"/>
                </a:lnTo>
                <a:lnTo>
                  <a:pt x="55430" y="53946"/>
                </a:lnTo>
                <a:lnTo>
                  <a:pt x="54015" y="46721"/>
                </a:lnTo>
                <a:lnTo>
                  <a:pt x="52119" y="41905"/>
                </a:lnTo>
                <a:lnTo>
                  <a:pt x="49903" y="38695"/>
                </a:lnTo>
                <a:lnTo>
                  <a:pt x="47473" y="36554"/>
                </a:lnTo>
                <a:lnTo>
                  <a:pt x="44900" y="36080"/>
                </a:lnTo>
                <a:lnTo>
                  <a:pt x="42233" y="36716"/>
                </a:lnTo>
                <a:lnTo>
                  <a:pt x="39502" y="38092"/>
                </a:lnTo>
                <a:lnTo>
                  <a:pt x="37681" y="39963"/>
                </a:lnTo>
                <a:lnTo>
                  <a:pt x="36467" y="42162"/>
                </a:lnTo>
                <a:lnTo>
                  <a:pt x="35658" y="44581"/>
                </a:lnTo>
                <a:lnTo>
                  <a:pt x="34166" y="47146"/>
                </a:lnTo>
                <a:lnTo>
                  <a:pt x="32219" y="49808"/>
                </a:lnTo>
                <a:lnTo>
                  <a:pt x="29969" y="52536"/>
                </a:lnTo>
                <a:lnTo>
                  <a:pt x="27516" y="55306"/>
                </a:lnTo>
                <a:lnTo>
                  <a:pt x="22250" y="60925"/>
                </a:lnTo>
                <a:lnTo>
                  <a:pt x="18560" y="65662"/>
                </a:lnTo>
                <a:lnTo>
                  <a:pt x="14195" y="71677"/>
                </a:lnTo>
                <a:lnTo>
                  <a:pt x="9380" y="78545"/>
                </a:lnTo>
                <a:lnTo>
                  <a:pt x="6170" y="84076"/>
                </a:lnTo>
                <a:lnTo>
                  <a:pt x="4030" y="88716"/>
                </a:lnTo>
                <a:lnTo>
                  <a:pt x="2603" y="92762"/>
                </a:lnTo>
                <a:lnTo>
                  <a:pt x="1652" y="96411"/>
                </a:lnTo>
                <a:lnTo>
                  <a:pt x="1018" y="99797"/>
                </a:lnTo>
                <a:lnTo>
                  <a:pt x="595" y="103006"/>
                </a:lnTo>
                <a:lnTo>
                  <a:pt x="314" y="106099"/>
                </a:lnTo>
                <a:lnTo>
                  <a:pt x="126" y="109113"/>
                </a:lnTo>
                <a:lnTo>
                  <a:pt x="0" y="112075"/>
                </a:lnTo>
                <a:lnTo>
                  <a:pt x="869" y="115002"/>
                </a:lnTo>
                <a:lnTo>
                  <a:pt x="2401" y="117906"/>
                </a:lnTo>
                <a:lnTo>
                  <a:pt x="4375" y="120794"/>
                </a:lnTo>
                <a:lnTo>
                  <a:pt x="6643" y="122719"/>
                </a:lnTo>
                <a:lnTo>
                  <a:pt x="9108" y="124003"/>
                </a:lnTo>
                <a:lnTo>
                  <a:pt x="11704" y="124859"/>
                </a:lnTo>
                <a:lnTo>
                  <a:pt x="14387" y="126382"/>
                </a:lnTo>
                <a:lnTo>
                  <a:pt x="17128" y="128350"/>
                </a:lnTo>
                <a:lnTo>
                  <a:pt x="19908" y="130614"/>
                </a:lnTo>
                <a:lnTo>
                  <a:pt x="23666" y="132124"/>
                </a:lnTo>
                <a:lnTo>
                  <a:pt x="28076" y="133130"/>
                </a:lnTo>
                <a:lnTo>
                  <a:pt x="32922" y="133801"/>
                </a:lnTo>
                <a:lnTo>
                  <a:pt x="38057" y="134248"/>
                </a:lnTo>
                <a:lnTo>
                  <a:pt x="43385" y="134546"/>
                </a:lnTo>
                <a:lnTo>
                  <a:pt x="48843" y="134745"/>
                </a:lnTo>
                <a:lnTo>
                  <a:pt x="53433" y="133926"/>
                </a:lnTo>
                <a:lnTo>
                  <a:pt x="57446" y="132426"/>
                </a:lnTo>
                <a:lnTo>
                  <a:pt x="61074" y="130474"/>
                </a:lnTo>
                <a:lnTo>
                  <a:pt x="64445" y="128220"/>
                </a:lnTo>
                <a:lnTo>
                  <a:pt x="67645" y="125766"/>
                </a:lnTo>
                <a:lnTo>
                  <a:pt x="70731" y="123176"/>
                </a:lnTo>
                <a:lnTo>
                  <a:pt x="72788" y="120498"/>
                </a:lnTo>
                <a:lnTo>
                  <a:pt x="74160" y="117759"/>
                </a:lnTo>
                <a:lnTo>
                  <a:pt x="75074" y="114981"/>
                </a:lnTo>
                <a:lnTo>
                  <a:pt x="76636" y="112177"/>
                </a:lnTo>
                <a:lnTo>
                  <a:pt x="78630" y="109355"/>
                </a:lnTo>
                <a:lnTo>
                  <a:pt x="80911" y="106521"/>
                </a:lnTo>
                <a:lnTo>
                  <a:pt x="83385" y="102727"/>
                </a:lnTo>
                <a:lnTo>
                  <a:pt x="85987" y="98292"/>
                </a:lnTo>
                <a:lnTo>
                  <a:pt x="88674" y="93431"/>
                </a:lnTo>
                <a:lnTo>
                  <a:pt x="91417" y="89237"/>
                </a:lnTo>
                <a:lnTo>
                  <a:pt x="94199" y="85489"/>
                </a:lnTo>
                <a:lnTo>
                  <a:pt x="97006" y="82038"/>
                </a:lnTo>
                <a:lnTo>
                  <a:pt x="99830" y="77832"/>
                </a:lnTo>
                <a:lnTo>
                  <a:pt x="102665" y="73123"/>
                </a:lnTo>
                <a:lnTo>
                  <a:pt x="105507" y="68079"/>
                </a:lnTo>
                <a:lnTo>
                  <a:pt x="107402" y="63764"/>
                </a:lnTo>
                <a:lnTo>
                  <a:pt x="108666" y="59934"/>
                </a:lnTo>
                <a:lnTo>
                  <a:pt x="109508" y="56429"/>
                </a:lnTo>
                <a:lnTo>
                  <a:pt x="110069" y="50282"/>
                </a:lnTo>
                <a:lnTo>
                  <a:pt x="110444" y="42374"/>
                </a:lnTo>
                <a:lnTo>
                  <a:pt x="110693" y="33292"/>
                </a:lnTo>
                <a:lnTo>
                  <a:pt x="109907" y="26285"/>
                </a:lnTo>
                <a:lnTo>
                  <a:pt x="108431" y="20661"/>
                </a:lnTo>
                <a:lnTo>
                  <a:pt x="106494" y="15959"/>
                </a:lnTo>
                <a:lnTo>
                  <a:pt x="104250" y="11872"/>
                </a:lnTo>
                <a:lnTo>
                  <a:pt x="101802" y="8195"/>
                </a:lnTo>
                <a:lnTo>
                  <a:pt x="99217" y="4791"/>
                </a:lnTo>
                <a:lnTo>
                  <a:pt x="96541" y="2522"/>
                </a:lnTo>
                <a:lnTo>
                  <a:pt x="93805" y="1009"/>
                </a:lnTo>
                <a:lnTo>
                  <a:pt x="91028" y="0"/>
                </a:lnTo>
                <a:lnTo>
                  <a:pt x="88225" y="281"/>
                </a:lnTo>
                <a:lnTo>
                  <a:pt x="85403" y="1419"/>
                </a:lnTo>
                <a:lnTo>
                  <a:pt x="82570" y="3132"/>
                </a:lnTo>
                <a:lnTo>
                  <a:pt x="81633" y="4273"/>
                </a:lnTo>
                <a:lnTo>
                  <a:pt x="81961" y="5034"/>
                </a:lnTo>
                <a:lnTo>
                  <a:pt x="83132" y="5541"/>
                </a:lnTo>
                <a:lnTo>
                  <a:pt x="83913" y="6832"/>
                </a:lnTo>
                <a:lnTo>
                  <a:pt x="84781" y="10806"/>
                </a:lnTo>
                <a:lnTo>
                  <a:pt x="85475" y="151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31"/>
          <p:cNvSpPr/>
          <p:nvPr/>
        </p:nvSpPr>
        <p:spPr>
          <a:xfrm>
            <a:off x="851534" y="3157063"/>
            <a:ext cx="51436" cy="14763"/>
          </a:xfrm>
          <a:custGeom>
            <a:avLst/>
            <a:gdLst/>
            <a:ahLst/>
            <a:cxnLst/>
            <a:rect l="0" t="0" r="0" b="0"/>
            <a:pathLst>
              <a:path w="51436" h="14763">
                <a:moveTo>
                  <a:pt x="0" y="14762"/>
                </a:moveTo>
                <a:lnTo>
                  <a:pt x="4551" y="5660"/>
                </a:lnTo>
                <a:lnTo>
                  <a:pt x="7797" y="2979"/>
                </a:lnTo>
                <a:lnTo>
                  <a:pt x="11866" y="1191"/>
                </a:lnTo>
                <a:lnTo>
                  <a:pt x="16483" y="0"/>
                </a:lnTo>
                <a:lnTo>
                  <a:pt x="20514" y="158"/>
                </a:lnTo>
                <a:lnTo>
                  <a:pt x="24153" y="1216"/>
                </a:lnTo>
                <a:lnTo>
                  <a:pt x="27532" y="2874"/>
                </a:lnTo>
                <a:lnTo>
                  <a:pt x="30738" y="3979"/>
                </a:lnTo>
                <a:lnTo>
                  <a:pt x="33827" y="4716"/>
                </a:lnTo>
                <a:lnTo>
                  <a:pt x="36839" y="5207"/>
                </a:lnTo>
                <a:lnTo>
                  <a:pt x="39799" y="5534"/>
                </a:lnTo>
                <a:lnTo>
                  <a:pt x="42726" y="5752"/>
                </a:lnTo>
                <a:lnTo>
                  <a:pt x="51435" y="61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32"/>
          <p:cNvSpPr/>
          <p:nvPr/>
        </p:nvSpPr>
        <p:spPr>
          <a:xfrm>
            <a:off x="1400174" y="3017913"/>
            <a:ext cx="180024" cy="195319"/>
          </a:xfrm>
          <a:custGeom>
            <a:avLst/>
            <a:gdLst/>
            <a:ahLst/>
            <a:cxnLst/>
            <a:rect l="0" t="0" r="0" b="0"/>
            <a:pathLst>
              <a:path w="180024" h="195319">
                <a:moveTo>
                  <a:pt x="0" y="25324"/>
                </a:moveTo>
                <a:lnTo>
                  <a:pt x="9102" y="20773"/>
                </a:lnTo>
                <a:lnTo>
                  <a:pt x="12736" y="18480"/>
                </a:lnTo>
                <a:lnTo>
                  <a:pt x="16111" y="15999"/>
                </a:lnTo>
                <a:lnTo>
                  <a:pt x="19313" y="13392"/>
                </a:lnTo>
                <a:lnTo>
                  <a:pt x="23353" y="11654"/>
                </a:lnTo>
                <a:lnTo>
                  <a:pt x="27951" y="10496"/>
                </a:lnTo>
                <a:lnTo>
                  <a:pt x="32922" y="9724"/>
                </a:lnTo>
                <a:lnTo>
                  <a:pt x="38141" y="8256"/>
                </a:lnTo>
                <a:lnTo>
                  <a:pt x="43525" y="6326"/>
                </a:lnTo>
                <a:lnTo>
                  <a:pt x="49019" y="4086"/>
                </a:lnTo>
                <a:lnTo>
                  <a:pt x="56492" y="2593"/>
                </a:lnTo>
                <a:lnTo>
                  <a:pt x="65284" y="1597"/>
                </a:lnTo>
                <a:lnTo>
                  <a:pt x="74955" y="934"/>
                </a:lnTo>
                <a:lnTo>
                  <a:pt x="85213" y="491"/>
                </a:lnTo>
                <a:lnTo>
                  <a:pt x="106770" y="0"/>
                </a:lnTo>
                <a:lnTo>
                  <a:pt x="115948" y="821"/>
                </a:lnTo>
                <a:lnTo>
                  <a:pt x="123971" y="2321"/>
                </a:lnTo>
                <a:lnTo>
                  <a:pt x="131225" y="4274"/>
                </a:lnTo>
                <a:lnTo>
                  <a:pt x="137014" y="5575"/>
                </a:lnTo>
                <a:lnTo>
                  <a:pt x="141825" y="6444"/>
                </a:lnTo>
                <a:lnTo>
                  <a:pt x="145985" y="7022"/>
                </a:lnTo>
                <a:lnTo>
                  <a:pt x="149711" y="9313"/>
                </a:lnTo>
                <a:lnTo>
                  <a:pt x="153148" y="12745"/>
                </a:lnTo>
                <a:lnTo>
                  <a:pt x="156391" y="16938"/>
                </a:lnTo>
                <a:lnTo>
                  <a:pt x="157601" y="20686"/>
                </a:lnTo>
                <a:lnTo>
                  <a:pt x="157455" y="24137"/>
                </a:lnTo>
                <a:lnTo>
                  <a:pt x="156405" y="27390"/>
                </a:lnTo>
                <a:lnTo>
                  <a:pt x="154753" y="31464"/>
                </a:lnTo>
                <a:lnTo>
                  <a:pt x="152699" y="36085"/>
                </a:lnTo>
                <a:lnTo>
                  <a:pt x="150377" y="41071"/>
                </a:lnTo>
                <a:lnTo>
                  <a:pt x="138007" y="66291"/>
                </a:lnTo>
                <a:lnTo>
                  <a:pt x="131058" y="76447"/>
                </a:lnTo>
                <a:lnTo>
                  <a:pt x="122614" y="87029"/>
                </a:lnTo>
                <a:lnTo>
                  <a:pt x="113176" y="97893"/>
                </a:lnTo>
                <a:lnTo>
                  <a:pt x="105930" y="107041"/>
                </a:lnTo>
                <a:lnTo>
                  <a:pt x="100148" y="115044"/>
                </a:lnTo>
                <a:lnTo>
                  <a:pt x="95340" y="122285"/>
                </a:lnTo>
                <a:lnTo>
                  <a:pt x="91183" y="128065"/>
                </a:lnTo>
                <a:lnTo>
                  <a:pt x="87459" y="132870"/>
                </a:lnTo>
                <a:lnTo>
                  <a:pt x="84024" y="137027"/>
                </a:lnTo>
                <a:lnTo>
                  <a:pt x="80781" y="141702"/>
                </a:lnTo>
                <a:lnTo>
                  <a:pt x="77666" y="146725"/>
                </a:lnTo>
                <a:lnTo>
                  <a:pt x="74638" y="151978"/>
                </a:lnTo>
                <a:lnTo>
                  <a:pt x="71666" y="156432"/>
                </a:lnTo>
                <a:lnTo>
                  <a:pt x="68733" y="160355"/>
                </a:lnTo>
                <a:lnTo>
                  <a:pt x="65825" y="163922"/>
                </a:lnTo>
                <a:lnTo>
                  <a:pt x="63886" y="168205"/>
                </a:lnTo>
                <a:lnTo>
                  <a:pt x="62593" y="172966"/>
                </a:lnTo>
                <a:lnTo>
                  <a:pt x="61731" y="178045"/>
                </a:lnTo>
                <a:lnTo>
                  <a:pt x="63062" y="181430"/>
                </a:lnTo>
                <a:lnTo>
                  <a:pt x="65854" y="183687"/>
                </a:lnTo>
                <a:lnTo>
                  <a:pt x="69620" y="185192"/>
                </a:lnTo>
                <a:lnTo>
                  <a:pt x="72131" y="187148"/>
                </a:lnTo>
                <a:lnTo>
                  <a:pt x="73805" y="189404"/>
                </a:lnTo>
                <a:lnTo>
                  <a:pt x="74921" y="191861"/>
                </a:lnTo>
                <a:lnTo>
                  <a:pt x="77570" y="193498"/>
                </a:lnTo>
                <a:lnTo>
                  <a:pt x="81241" y="194590"/>
                </a:lnTo>
                <a:lnTo>
                  <a:pt x="85593" y="195318"/>
                </a:lnTo>
                <a:lnTo>
                  <a:pt x="91352" y="194851"/>
                </a:lnTo>
                <a:lnTo>
                  <a:pt x="98049" y="193587"/>
                </a:lnTo>
                <a:lnTo>
                  <a:pt x="105371" y="191792"/>
                </a:lnTo>
                <a:lnTo>
                  <a:pt x="112158" y="190595"/>
                </a:lnTo>
                <a:lnTo>
                  <a:pt x="118587" y="189797"/>
                </a:lnTo>
                <a:lnTo>
                  <a:pt x="124778" y="189265"/>
                </a:lnTo>
                <a:lnTo>
                  <a:pt x="130811" y="187958"/>
                </a:lnTo>
                <a:lnTo>
                  <a:pt x="136737" y="186134"/>
                </a:lnTo>
                <a:lnTo>
                  <a:pt x="142593" y="183966"/>
                </a:lnTo>
                <a:lnTo>
                  <a:pt x="148402" y="181568"/>
                </a:lnTo>
                <a:lnTo>
                  <a:pt x="154180" y="179017"/>
                </a:lnTo>
                <a:lnTo>
                  <a:pt x="159937" y="176363"/>
                </a:lnTo>
                <a:lnTo>
                  <a:pt x="164727" y="174594"/>
                </a:lnTo>
                <a:lnTo>
                  <a:pt x="168873" y="173415"/>
                </a:lnTo>
                <a:lnTo>
                  <a:pt x="180023" y="1710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33"/>
          <p:cNvSpPr/>
          <p:nvPr/>
        </p:nvSpPr>
        <p:spPr>
          <a:xfrm>
            <a:off x="1708784" y="3111817"/>
            <a:ext cx="60009" cy="34291"/>
          </a:xfrm>
          <a:custGeom>
            <a:avLst/>
            <a:gdLst/>
            <a:ahLst/>
            <a:cxnLst/>
            <a:rect l="0" t="0" r="0" b="0"/>
            <a:pathLst>
              <a:path w="60009" h="34291">
                <a:moveTo>
                  <a:pt x="0" y="34290"/>
                </a:moveTo>
                <a:lnTo>
                  <a:pt x="19313" y="14977"/>
                </a:lnTo>
                <a:lnTo>
                  <a:pt x="22400" y="12843"/>
                </a:lnTo>
                <a:lnTo>
                  <a:pt x="25411" y="11419"/>
                </a:lnTo>
                <a:lnTo>
                  <a:pt x="28371" y="10470"/>
                </a:lnTo>
                <a:lnTo>
                  <a:pt x="31297" y="8885"/>
                </a:lnTo>
                <a:lnTo>
                  <a:pt x="34200" y="6876"/>
                </a:lnTo>
                <a:lnTo>
                  <a:pt x="37088" y="4584"/>
                </a:lnTo>
                <a:lnTo>
                  <a:pt x="39965" y="3056"/>
                </a:lnTo>
                <a:lnTo>
                  <a:pt x="42836" y="2037"/>
                </a:lnTo>
                <a:lnTo>
                  <a:pt x="6000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34"/>
          <p:cNvSpPr/>
          <p:nvPr/>
        </p:nvSpPr>
        <p:spPr>
          <a:xfrm>
            <a:off x="1717484" y="3026092"/>
            <a:ext cx="179526" cy="137001"/>
          </a:xfrm>
          <a:custGeom>
            <a:avLst/>
            <a:gdLst/>
            <a:ahLst/>
            <a:cxnLst/>
            <a:rect l="0" t="0" r="0" b="0"/>
            <a:pathLst>
              <a:path w="179526" h="137001">
                <a:moveTo>
                  <a:pt x="94170" y="0"/>
                </a:moveTo>
                <a:lnTo>
                  <a:pt x="80518" y="4551"/>
                </a:lnTo>
                <a:lnTo>
                  <a:pt x="74591" y="5892"/>
                </a:lnTo>
                <a:lnTo>
                  <a:pt x="68735" y="6785"/>
                </a:lnTo>
                <a:lnTo>
                  <a:pt x="62926" y="7381"/>
                </a:lnTo>
                <a:lnTo>
                  <a:pt x="58101" y="8731"/>
                </a:lnTo>
                <a:lnTo>
                  <a:pt x="53932" y="10583"/>
                </a:lnTo>
                <a:lnTo>
                  <a:pt x="50199" y="12770"/>
                </a:lnTo>
                <a:lnTo>
                  <a:pt x="46759" y="15181"/>
                </a:lnTo>
                <a:lnTo>
                  <a:pt x="43513" y="17741"/>
                </a:lnTo>
                <a:lnTo>
                  <a:pt x="40396" y="20400"/>
                </a:lnTo>
                <a:lnTo>
                  <a:pt x="37366" y="23125"/>
                </a:lnTo>
                <a:lnTo>
                  <a:pt x="31459" y="28693"/>
                </a:lnTo>
                <a:lnTo>
                  <a:pt x="27598" y="31511"/>
                </a:lnTo>
                <a:lnTo>
                  <a:pt x="23119" y="34342"/>
                </a:lnTo>
                <a:lnTo>
                  <a:pt x="18228" y="37182"/>
                </a:lnTo>
                <a:lnTo>
                  <a:pt x="14967" y="40028"/>
                </a:lnTo>
                <a:lnTo>
                  <a:pt x="12793" y="42878"/>
                </a:lnTo>
                <a:lnTo>
                  <a:pt x="4753" y="58847"/>
                </a:lnTo>
                <a:lnTo>
                  <a:pt x="3127" y="63044"/>
                </a:lnTo>
                <a:lnTo>
                  <a:pt x="2042" y="66794"/>
                </a:lnTo>
                <a:lnTo>
                  <a:pt x="1319" y="70247"/>
                </a:lnTo>
                <a:lnTo>
                  <a:pt x="837" y="73501"/>
                </a:lnTo>
                <a:lnTo>
                  <a:pt x="516" y="76623"/>
                </a:lnTo>
                <a:lnTo>
                  <a:pt x="301" y="79657"/>
                </a:lnTo>
                <a:lnTo>
                  <a:pt x="159" y="83585"/>
                </a:lnTo>
                <a:lnTo>
                  <a:pt x="0" y="93029"/>
                </a:lnTo>
                <a:lnTo>
                  <a:pt x="910" y="98214"/>
                </a:lnTo>
                <a:lnTo>
                  <a:pt x="2469" y="103576"/>
                </a:lnTo>
                <a:lnTo>
                  <a:pt x="4461" y="109056"/>
                </a:lnTo>
                <a:lnTo>
                  <a:pt x="7694" y="113662"/>
                </a:lnTo>
                <a:lnTo>
                  <a:pt x="11755" y="117684"/>
                </a:lnTo>
                <a:lnTo>
                  <a:pt x="16367" y="121319"/>
                </a:lnTo>
                <a:lnTo>
                  <a:pt x="20394" y="124694"/>
                </a:lnTo>
                <a:lnTo>
                  <a:pt x="24031" y="127897"/>
                </a:lnTo>
                <a:lnTo>
                  <a:pt x="27408" y="130985"/>
                </a:lnTo>
                <a:lnTo>
                  <a:pt x="31565" y="133043"/>
                </a:lnTo>
                <a:lnTo>
                  <a:pt x="36241" y="134416"/>
                </a:lnTo>
                <a:lnTo>
                  <a:pt x="41263" y="135330"/>
                </a:lnTo>
                <a:lnTo>
                  <a:pt x="46517" y="135940"/>
                </a:lnTo>
                <a:lnTo>
                  <a:pt x="51924" y="136347"/>
                </a:lnTo>
                <a:lnTo>
                  <a:pt x="57434" y="136618"/>
                </a:lnTo>
                <a:lnTo>
                  <a:pt x="68636" y="136919"/>
                </a:lnTo>
                <a:lnTo>
                  <a:pt x="74290" y="137000"/>
                </a:lnTo>
                <a:lnTo>
                  <a:pt x="79964" y="136101"/>
                </a:lnTo>
                <a:lnTo>
                  <a:pt x="85652" y="134549"/>
                </a:lnTo>
                <a:lnTo>
                  <a:pt x="91349" y="132562"/>
                </a:lnTo>
                <a:lnTo>
                  <a:pt x="96100" y="130284"/>
                </a:lnTo>
                <a:lnTo>
                  <a:pt x="100219" y="127814"/>
                </a:lnTo>
                <a:lnTo>
                  <a:pt x="103918" y="125214"/>
                </a:lnTo>
                <a:lnTo>
                  <a:pt x="108289" y="122529"/>
                </a:lnTo>
                <a:lnTo>
                  <a:pt x="113108" y="119786"/>
                </a:lnTo>
                <a:lnTo>
                  <a:pt x="123542" y="114198"/>
                </a:lnTo>
                <a:lnTo>
                  <a:pt x="134530" y="108540"/>
                </a:lnTo>
                <a:lnTo>
                  <a:pt x="139174" y="104745"/>
                </a:lnTo>
                <a:lnTo>
                  <a:pt x="143223" y="100310"/>
                </a:lnTo>
                <a:lnTo>
                  <a:pt x="146875" y="95448"/>
                </a:lnTo>
                <a:lnTo>
                  <a:pt x="152166" y="89350"/>
                </a:lnTo>
                <a:lnTo>
                  <a:pt x="158552" y="82427"/>
                </a:lnTo>
                <a:lnTo>
                  <a:pt x="165667" y="74954"/>
                </a:lnTo>
                <a:lnTo>
                  <a:pt x="170410" y="68067"/>
                </a:lnTo>
                <a:lnTo>
                  <a:pt x="173571" y="61570"/>
                </a:lnTo>
                <a:lnTo>
                  <a:pt x="175680" y="55334"/>
                </a:lnTo>
                <a:lnTo>
                  <a:pt x="177085" y="49272"/>
                </a:lnTo>
                <a:lnTo>
                  <a:pt x="178022" y="43326"/>
                </a:lnTo>
                <a:lnTo>
                  <a:pt x="178646" y="37456"/>
                </a:lnTo>
                <a:lnTo>
                  <a:pt x="179063" y="32591"/>
                </a:lnTo>
                <a:lnTo>
                  <a:pt x="179340" y="28395"/>
                </a:lnTo>
                <a:lnTo>
                  <a:pt x="179525" y="24645"/>
                </a:lnTo>
                <a:lnTo>
                  <a:pt x="178696" y="21192"/>
                </a:lnTo>
                <a:lnTo>
                  <a:pt x="177191" y="17938"/>
                </a:lnTo>
                <a:lnTo>
                  <a:pt x="175235" y="14816"/>
                </a:lnTo>
                <a:lnTo>
                  <a:pt x="172978" y="12735"/>
                </a:lnTo>
                <a:lnTo>
                  <a:pt x="170522" y="11348"/>
                </a:lnTo>
                <a:lnTo>
                  <a:pt x="167931" y="10422"/>
                </a:lnTo>
                <a:lnTo>
                  <a:pt x="162513" y="6855"/>
                </a:lnTo>
                <a:lnTo>
                  <a:pt x="159735" y="4570"/>
                </a:lnTo>
                <a:lnTo>
                  <a:pt x="155977" y="3046"/>
                </a:lnTo>
                <a:lnTo>
                  <a:pt x="151568" y="2031"/>
                </a:lnTo>
                <a:lnTo>
                  <a:pt x="146723" y="1354"/>
                </a:lnTo>
                <a:lnTo>
                  <a:pt x="139683" y="1855"/>
                </a:lnTo>
                <a:lnTo>
                  <a:pt x="131180" y="3142"/>
                </a:lnTo>
                <a:lnTo>
                  <a:pt x="121701" y="4952"/>
                </a:lnTo>
                <a:lnTo>
                  <a:pt x="113476" y="7112"/>
                </a:lnTo>
                <a:lnTo>
                  <a:pt x="106089" y="9504"/>
                </a:lnTo>
                <a:lnTo>
                  <a:pt x="91847" y="14701"/>
                </a:lnTo>
                <a:lnTo>
                  <a:pt x="84049" y="17421"/>
                </a:lnTo>
                <a:lnTo>
                  <a:pt x="51308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35"/>
          <p:cNvSpPr/>
          <p:nvPr/>
        </p:nvSpPr>
        <p:spPr>
          <a:xfrm>
            <a:off x="2008822" y="3072893"/>
            <a:ext cx="25718" cy="21780"/>
          </a:xfrm>
          <a:custGeom>
            <a:avLst/>
            <a:gdLst/>
            <a:ahLst/>
            <a:cxnLst/>
            <a:rect l="0" t="0" r="0" b="0"/>
            <a:pathLst>
              <a:path w="25718" h="21780">
                <a:moveTo>
                  <a:pt x="0" y="21779"/>
                </a:moveTo>
                <a:lnTo>
                  <a:pt x="0" y="9847"/>
                </a:lnTo>
                <a:lnTo>
                  <a:pt x="953" y="8110"/>
                </a:lnTo>
                <a:lnTo>
                  <a:pt x="2540" y="6951"/>
                </a:lnTo>
                <a:lnTo>
                  <a:pt x="4551" y="6179"/>
                </a:lnTo>
                <a:lnTo>
                  <a:pt x="6844" y="4711"/>
                </a:lnTo>
                <a:lnTo>
                  <a:pt x="9325" y="2781"/>
                </a:lnTo>
                <a:lnTo>
                  <a:pt x="11932" y="541"/>
                </a:lnTo>
                <a:lnTo>
                  <a:pt x="14622" y="0"/>
                </a:lnTo>
                <a:lnTo>
                  <a:pt x="17368" y="592"/>
                </a:lnTo>
                <a:lnTo>
                  <a:pt x="25717" y="46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36"/>
          <p:cNvSpPr/>
          <p:nvPr/>
        </p:nvSpPr>
        <p:spPr>
          <a:xfrm>
            <a:off x="2591752" y="3309504"/>
            <a:ext cx="364086" cy="238168"/>
          </a:xfrm>
          <a:custGeom>
            <a:avLst/>
            <a:gdLst/>
            <a:ahLst/>
            <a:cxnLst/>
            <a:rect l="0" t="0" r="0" b="0"/>
            <a:pathLst>
              <a:path w="364086" h="238168">
                <a:moveTo>
                  <a:pt x="0" y="33771"/>
                </a:moveTo>
                <a:lnTo>
                  <a:pt x="4551" y="24669"/>
                </a:lnTo>
                <a:lnTo>
                  <a:pt x="7797" y="21035"/>
                </a:lnTo>
                <a:lnTo>
                  <a:pt x="16482" y="14458"/>
                </a:lnTo>
                <a:lnTo>
                  <a:pt x="22418" y="11371"/>
                </a:lnTo>
                <a:lnTo>
                  <a:pt x="29233" y="8360"/>
                </a:lnTo>
                <a:lnTo>
                  <a:pt x="36634" y="5400"/>
                </a:lnTo>
                <a:lnTo>
                  <a:pt x="44425" y="3427"/>
                </a:lnTo>
                <a:lnTo>
                  <a:pt x="52477" y="2112"/>
                </a:lnTo>
                <a:lnTo>
                  <a:pt x="60702" y="1235"/>
                </a:lnTo>
                <a:lnTo>
                  <a:pt x="68090" y="650"/>
                </a:lnTo>
                <a:lnTo>
                  <a:pt x="74921" y="260"/>
                </a:lnTo>
                <a:lnTo>
                  <a:pt x="81380" y="0"/>
                </a:lnTo>
                <a:lnTo>
                  <a:pt x="86638" y="779"/>
                </a:lnTo>
                <a:lnTo>
                  <a:pt x="95021" y="4185"/>
                </a:lnTo>
                <a:lnTo>
                  <a:pt x="109646" y="11458"/>
                </a:lnTo>
                <a:lnTo>
                  <a:pt x="113102" y="14133"/>
                </a:lnTo>
                <a:lnTo>
                  <a:pt x="115407" y="16869"/>
                </a:lnTo>
                <a:lnTo>
                  <a:pt x="118919" y="22449"/>
                </a:lnTo>
                <a:lnTo>
                  <a:pt x="123656" y="28103"/>
                </a:lnTo>
                <a:lnTo>
                  <a:pt x="125299" y="30945"/>
                </a:lnTo>
                <a:lnTo>
                  <a:pt x="127126" y="36642"/>
                </a:lnTo>
                <a:lnTo>
                  <a:pt x="126661" y="40448"/>
                </a:lnTo>
                <a:lnTo>
                  <a:pt x="125398" y="44889"/>
                </a:lnTo>
                <a:lnTo>
                  <a:pt x="123604" y="49756"/>
                </a:lnTo>
                <a:lnTo>
                  <a:pt x="121455" y="54905"/>
                </a:lnTo>
                <a:lnTo>
                  <a:pt x="119070" y="60243"/>
                </a:lnTo>
                <a:lnTo>
                  <a:pt x="116527" y="65706"/>
                </a:lnTo>
                <a:lnTo>
                  <a:pt x="112927" y="71253"/>
                </a:lnTo>
                <a:lnTo>
                  <a:pt x="108623" y="76857"/>
                </a:lnTo>
                <a:lnTo>
                  <a:pt x="103847" y="82497"/>
                </a:lnTo>
                <a:lnTo>
                  <a:pt x="95902" y="89115"/>
                </a:lnTo>
                <a:lnTo>
                  <a:pt x="85842" y="96385"/>
                </a:lnTo>
                <a:lnTo>
                  <a:pt x="74373" y="104088"/>
                </a:lnTo>
                <a:lnTo>
                  <a:pt x="65774" y="111129"/>
                </a:lnTo>
                <a:lnTo>
                  <a:pt x="59090" y="117728"/>
                </a:lnTo>
                <a:lnTo>
                  <a:pt x="53681" y="124032"/>
                </a:lnTo>
                <a:lnTo>
                  <a:pt x="48170" y="131092"/>
                </a:lnTo>
                <a:lnTo>
                  <a:pt x="42591" y="138657"/>
                </a:lnTo>
                <a:lnTo>
                  <a:pt x="36966" y="146557"/>
                </a:lnTo>
                <a:lnTo>
                  <a:pt x="32264" y="153729"/>
                </a:lnTo>
                <a:lnTo>
                  <a:pt x="28177" y="160415"/>
                </a:lnTo>
                <a:lnTo>
                  <a:pt x="24500" y="166778"/>
                </a:lnTo>
                <a:lnTo>
                  <a:pt x="21096" y="171972"/>
                </a:lnTo>
                <a:lnTo>
                  <a:pt x="17874" y="176387"/>
                </a:lnTo>
                <a:lnTo>
                  <a:pt x="14773" y="180283"/>
                </a:lnTo>
                <a:lnTo>
                  <a:pt x="11754" y="184786"/>
                </a:lnTo>
                <a:lnTo>
                  <a:pt x="8789" y="189693"/>
                </a:lnTo>
                <a:lnTo>
                  <a:pt x="5859" y="194868"/>
                </a:lnTo>
                <a:lnTo>
                  <a:pt x="3906" y="199272"/>
                </a:lnTo>
                <a:lnTo>
                  <a:pt x="1736" y="206704"/>
                </a:lnTo>
                <a:lnTo>
                  <a:pt x="771" y="213182"/>
                </a:lnTo>
                <a:lnTo>
                  <a:pt x="514" y="216243"/>
                </a:lnTo>
                <a:lnTo>
                  <a:pt x="1295" y="219237"/>
                </a:lnTo>
                <a:lnTo>
                  <a:pt x="4703" y="225103"/>
                </a:lnTo>
                <a:lnTo>
                  <a:pt x="8761" y="230738"/>
                </a:lnTo>
                <a:lnTo>
                  <a:pt x="12784" y="234976"/>
                </a:lnTo>
                <a:lnTo>
                  <a:pt x="16142" y="236488"/>
                </a:lnTo>
                <a:lnTo>
                  <a:pt x="24954" y="238167"/>
                </a:lnTo>
                <a:lnTo>
                  <a:pt x="29019" y="237663"/>
                </a:lnTo>
                <a:lnTo>
                  <a:pt x="32681" y="236374"/>
                </a:lnTo>
                <a:lnTo>
                  <a:pt x="40242" y="232401"/>
                </a:lnTo>
                <a:lnTo>
                  <a:pt x="82988" y="210881"/>
                </a:lnTo>
                <a:lnTo>
                  <a:pt x="90568" y="206137"/>
                </a:lnTo>
                <a:lnTo>
                  <a:pt x="99431" y="200117"/>
                </a:lnTo>
                <a:lnTo>
                  <a:pt x="109150" y="193245"/>
                </a:lnTo>
                <a:lnTo>
                  <a:pt x="117534" y="185807"/>
                </a:lnTo>
                <a:lnTo>
                  <a:pt x="125028" y="177991"/>
                </a:lnTo>
                <a:lnTo>
                  <a:pt x="131930" y="169922"/>
                </a:lnTo>
                <a:lnTo>
                  <a:pt x="138436" y="162639"/>
                </a:lnTo>
                <a:lnTo>
                  <a:pt x="150745" y="149465"/>
                </a:lnTo>
                <a:lnTo>
                  <a:pt x="168384" y="131339"/>
                </a:lnTo>
                <a:lnTo>
                  <a:pt x="177979" y="124534"/>
                </a:lnTo>
                <a:lnTo>
                  <a:pt x="190090" y="117139"/>
                </a:lnTo>
                <a:lnTo>
                  <a:pt x="203879" y="109352"/>
                </a:lnTo>
                <a:lnTo>
                  <a:pt x="214024" y="102256"/>
                </a:lnTo>
                <a:lnTo>
                  <a:pt x="221740" y="95620"/>
                </a:lnTo>
                <a:lnTo>
                  <a:pt x="227837" y="89291"/>
                </a:lnTo>
                <a:lnTo>
                  <a:pt x="232854" y="83167"/>
                </a:lnTo>
                <a:lnTo>
                  <a:pt x="237151" y="77179"/>
                </a:lnTo>
                <a:lnTo>
                  <a:pt x="240968" y="71282"/>
                </a:lnTo>
                <a:lnTo>
                  <a:pt x="244465" y="65446"/>
                </a:lnTo>
                <a:lnTo>
                  <a:pt x="247749" y="59650"/>
                </a:lnTo>
                <a:lnTo>
                  <a:pt x="250891" y="53881"/>
                </a:lnTo>
                <a:lnTo>
                  <a:pt x="252986" y="49082"/>
                </a:lnTo>
                <a:lnTo>
                  <a:pt x="254382" y="44931"/>
                </a:lnTo>
                <a:lnTo>
                  <a:pt x="255934" y="37778"/>
                </a:lnTo>
                <a:lnTo>
                  <a:pt x="256623" y="31425"/>
                </a:lnTo>
                <a:lnTo>
                  <a:pt x="257012" y="27043"/>
                </a:lnTo>
                <a:lnTo>
                  <a:pt x="256114" y="26428"/>
                </a:lnTo>
                <a:lnTo>
                  <a:pt x="252576" y="25745"/>
                </a:lnTo>
                <a:lnTo>
                  <a:pt x="250299" y="26515"/>
                </a:lnTo>
                <a:lnTo>
                  <a:pt x="245229" y="29911"/>
                </a:lnTo>
                <a:lnTo>
                  <a:pt x="239800" y="37135"/>
                </a:lnTo>
                <a:lnTo>
                  <a:pt x="237020" y="41729"/>
                </a:lnTo>
                <a:lnTo>
                  <a:pt x="234213" y="45743"/>
                </a:lnTo>
                <a:lnTo>
                  <a:pt x="228555" y="52745"/>
                </a:lnTo>
                <a:lnTo>
                  <a:pt x="225712" y="56897"/>
                </a:lnTo>
                <a:lnTo>
                  <a:pt x="222865" y="61571"/>
                </a:lnTo>
                <a:lnTo>
                  <a:pt x="220014" y="66592"/>
                </a:lnTo>
                <a:lnTo>
                  <a:pt x="218114" y="71844"/>
                </a:lnTo>
                <a:lnTo>
                  <a:pt x="216847" y="77250"/>
                </a:lnTo>
                <a:lnTo>
                  <a:pt x="216002" y="82759"/>
                </a:lnTo>
                <a:lnTo>
                  <a:pt x="210676" y="89290"/>
                </a:lnTo>
                <a:lnTo>
                  <a:pt x="202363" y="96501"/>
                </a:lnTo>
                <a:lnTo>
                  <a:pt x="192059" y="104166"/>
                </a:lnTo>
                <a:lnTo>
                  <a:pt x="185189" y="111181"/>
                </a:lnTo>
                <a:lnTo>
                  <a:pt x="180609" y="117762"/>
                </a:lnTo>
                <a:lnTo>
                  <a:pt x="177557" y="124055"/>
                </a:lnTo>
                <a:lnTo>
                  <a:pt x="175521" y="130155"/>
                </a:lnTo>
                <a:lnTo>
                  <a:pt x="174164" y="136127"/>
                </a:lnTo>
                <a:lnTo>
                  <a:pt x="173259" y="142013"/>
                </a:lnTo>
                <a:lnTo>
                  <a:pt x="173609" y="147842"/>
                </a:lnTo>
                <a:lnTo>
                  <a:pt x="174794" y="153634"/>
                </a:lnTo>
                <a:lnTo>
                  <a:pt x="176537" y="159399"/>
                </a:lnTo>
                <a:lnTo>
                  <a:pt x="177699" y="165148"/>
                </a:lnTo>
                <a:lnTo>
                  <a:pt x="178473" y="170885"/>
                </a:lnTo>
                <a:lnTo>
                  <a:pt x="178990" y="176615"/>
                </a:lnTo>
                <a:lnTo>
                  <a:pt x="179334" y="181388"/>
                </a:lnTo>
                <a:lnTo>
                  <a:pt x="179564" y="185522"/>
                </a:lnTo>
                <a:lnTo>
                  <a:pt x="179716" y="189231"/>
                </a:lnTo>
                <a:lnTo>
                  <a:pt x="180771" y="192656"/>
                </a:lnTo>
                <a:lnTo>
                  <a:pt x="184483" y="199001"/>
                </a:lnTo>
                <a:lnTo>
                  <a:pt x="187758" y="201074"/>
                </a:lnTo>
                <a:lnTo>
                  <a:pt x="196478" y="203378"/>
                </a:lnTo>
                <a:lnTo>
                  <a:pt x="206704" y="206942"/>
                </a:lnTo>
                <a:lnTo>
                  <a:pt x="216646" y="210748"/>
                </a:lnTo>
                <a:lnTo>
                  <a:pt x="227598" y="212891"/>
                </a:lnTo>
                <a:lnTo>
                  <a:pt x="237828" y="213526"/>
                </a:lnTo>
                <a:lnTo>
                  <a:pt x="247306" y="213674"/>
                </a:lnTo>
                <a:lnTo>
                  <a:pt x="251548" y="212762"/>
                </a:lnTo>
                <a:lnTo>
                  <a:pt x="258802" y="209207"/>
                </a:lnTo>
                <a:lnTo>
                  <a:pt x="268240" y="201851"/>
                </a:lnTo>
                <a:lnTo>
                  <a:pt x="274077" y="198212"/>
                </a:lnTo>
                <a:lnTo>
                  <a:pt x="281778" y="193880"/>
                </a:lnTo>
                <a:lnTo>
                  <a:pt x="290722" y="189088"/>
                </a:lnTo>
                <a:lnTo>
                  <a:pt x="296685" y="183988"/>
                </a:lnTo>
                <a:lnTo>
                  <a:pt x="300660" y="178683"/>
                </a:lnTo>
                <a:lnTo>
                  <a:pt x="303310" y="173241"/>
                </a:lnTo>
                <a:lnTo>
                  <a:pt x="306982" y="167708"/>
                </a:lnTo>
                <a:lnTo>
                  <a:pt x="311334" y="162115"/>
                </a:lnTo>
                <a:lnTo>
                  <a:pt x="316141" y="156481"/>
                </a:lnTo>
                <a:lnTo>
                  <a:pt x="320298" y="150820"/>
                </a:lnTo>
                <a:lnTo>
                  <a:pt x="324022" y="145141"/>
                </a:lnTo>
                <a:lnTo>
                  <a:pt x="327457" y="139450"/>
                </a:lnTo>
                <a:lnTo>
                  <a:pt x="333558" y="133751"/>
                </a:lnTo>
                <a:lnTo>
                  <a:pt x="341434" y="128047"/>
                </a:lnTo>
                <a:lnTo>
                  <a:pt x="350495" y="122339"/>
                </a:lnTo>
                <a:lnTo>
                  <a:pt x="356536" y="116629"/>
                </a:lnTo>
                <a:lnTo>
                  <a:pt x="360563" y="110917"/>
                </a:lnTo>
                <a:lnTo>
                  <a:pt x="363248" y="105204"/>
                </a:lnTo>
                <a:lnTo>
                  <a:pt x="364085" y="100443"/>
                </a:lnTo>
                <a:lnTo>
                  <a:pt x="363691" y="96316"/>
                </a:lnTo>
                <a:lnTo>
                  <a:pt x="362476" y="92613"/>
                </a:lnTo>
                <a:lnTo>
                  <a:pt x="360713" y="88239"/>
                </a:lnTo>
                <a:lnTo>
                  <a:pt x="358585" y="83418"/>
                </a:lnTo>
                <a:lnTo>
                  <a:pt x="356214" y="78299"/>
                </a:lnTo>
                <a:lnTo>
                  <a:pt x="353681" y="73934"/>
                </a:lnTo>
                <a:lnTo>
                  <a:pt x="348327" y="66543"/>
                </a:lnTo>
                <a:lnTo>
                  <a:pt x="340232" y="60084"/>
                </a:lnTo>
                <a:lnTo>
                  <a:pt x="335406" y="57028"/>
                </a:lnTo>
                <a:lnTo>
                  <a:pt x="324964" y="53632"/>
                </a:lnTo>
                <a:lnTo>
                  <a:pt x="319513" y="52727"/>
                </a:lnTo>
                <a:lnTo>
                  <a:pt x="312069" y="52123"/>
                </a:lnTo>
                <a:lnTo>
                  <a:pt x="303296" y="51721"/>
                </a:lnTo>
                <a:lnTo>
                  <a:pt x="293637" y="51452"/>
                </a:lnTo>
                <a:lnTo>
                  <a:pt x="282436" y="52226"/>
                </a:lnTo>
                <a:lnTo>
                  <a:pt x="270205" y="53694"/>
                </a:lnTo>
                <a:lnTo>
                  <a:pt x="242938" y="57771"/>
                </a:lnTo>
                <a:lnTo>
                  <a:pt x="231457" y="680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7"/>
          <p:cNvSpPr/>
          <p:nvPr/>
        </p:nvSpPr>
        <p:spPr>
          <a:xfrm>
            <a:off x="3037522" y="3418573"/>
            <a:ext cx="34291" cy="19000"/>
          </a:xfrm>
          <a:custGeom>
            <a:avLst/>
            <a:gdLst/>
            <a:ahLst/>
            <a:cxnLst/>
            <a:rect l="0" t="0" r="0" b="0"/>
            <a:pathLst>
              <a:path w="34291" h="19000">
                <a:moveTo>
                  <a:pt x="0" y="18999"/>
                </a:moveTo>
                <a:lnTo>
                  <a:pt x="0" y="14448"/>
                </a:lnTo>
                <a:lnTo>
                  <a:pt x="3810" y="12155"/>
                </a:lnTo>
                <a:lnTo>
                  <a:pt x="10160" y="9674"/>
                </a:lnTo>
                <a:lnTo>
                  <a:pt x="29523" y="3399"/>
                </a:lnTo>
                <a:lnTo>
                  <a:pt x="31112" y="1932"/>
                </a:lnTo>
                <a:lnTo>
                  <a:pt x="32172" y="0"/>
                </a:lnTo>
                <a:lnTo>
                  <a:pt x="34290" y="185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38"/>
          <p:cNvSpPr/>
          <p:nvPr/>
        </p:nvSpPr>
        <p:spPr>
          <a:xfrm>
            <a:off x="3620629" y="3304281"/>
            <a:ext cx="274144" cy="270010"/>
          </a:xfrm>
          <a:custGeom>
            <a:avLst/>
            <a:gdLst/>
            <a:ahLst/>
            <a:cxnLst/>
            <a:rect l="0" t="0" r="0" b="0"/>
            <a:pathLst>
              <a:path w="274144" h="270010">
                <a:moveTo>
                  <a:pt x="136983" y="13276"/>
                </a:moveTo>
                <a:lnTo>
                  <a:pt x="146085" y="8725"/>
                </a:lnTo>
                <a:lnTo>
                  <a:pt x="153093" y="6491"/>
                </a:lnTo>
                <a:lnTo>
                  <a:pt x="156296" y="5895"/>
                </a:lnTo>
                <a:lnTo>
                  <a:pt x="162394" y="2693"/>
                </a:lnTo>
                <a:lnTo>
                  <a:pt x="165354" y="506"/>
                </a:lnTo>
                <a:lnTo>
                  <a:pt x="168279" y="0"/>
                </a:lnTo>
                <a:lnTo>
                  <a:pt x="171182" y="615"/>
                </a:lnTo>
                <a:lnTo>
                  <a:pt x="174070" y="1978"/>
                </a:lnTo>
                <a:lnTo>
                  <a:pt x="182359" y="3492"/>
                </a:lnTo>
                <a:lnTo>
                  <a:pt x="187236" y="3896"/>
                </a:lnTo>
                <a:lnTo>
                  <a:pt x="191440" y="5118"/>
                </a:lnTo>
                <a:lnTo>
                  <a:pt x="198651" y="9015"/>
                </a:lnTo>
                <a:lnTo>
                  <a:pt x="202860" y="11388"/>
                </a:lnTo>
                <a:lnTo>
                  <a:pt x="212617" y="16565"/>
                </a:lnTo>
                <a:lnTo>
                  <a:pt x="215981" y="19278"/>
                </a:lnTo>
                <a:lnTo>
                  <a:pt x="218223" y="22040"/>
                </a:lnTo>
                <a:lnTo>
                  <a:pt x="221667" y="27649"/>
                </a:lnTo>
                <a:lnTo>
                  <a:pt x="226373" y="33316"/>
                </a:lnTo>
                <a:lnTo>
                  <a:pt x="231639" y="39010"/>
                </a:lnTo>
                <a:lnTo>
                  <a:pt x="234377" y="41862"/>
                </a:lnTo>
                <a:lnTo>
                  <a:pt x="236203" y="44716"/>
                </a:lnTo>
                <a:lnTo>
                  <a:pt x="238230" y="50427"/>
                </a:lnTo>
                <a:lnTo>
                  <a:pt x="239132" y="58680"/>
                </a:lnTo>
                <a:lnTo>
                  <a:pt x="239372" y="63548"/>
                </a:lnTo>
                <a:lnTo>
                  <a:pt x="239640" y="76577"/>
                </a:lnTo>
                <a:lnTo>
                  <a:pt x="239710" y="84052"/>
                </a:lnTo>
                <a:lnTo>
                  <a:pt x="236901" y="91892"/>
                </a:lnTo>
                <a:lnTo>
                  <a:pt x="232170" y="99977"/>
                </a:lnTo>
                <a:lnTo>
                  <a:pt x="226158" y="108224"/>
                </a:lnTo>
                <a:lnTo>
                  <a:pt x="221198" y="115627"/>
                </a:lnTo>
                <a:lnTo>
                  <a:pt x="216939" y="122467"/>
                </a:lnTo>
                <a:lnTo>
                  <a:pt x="213147" y="128933"/>
                </a:lnTo>
                <a:lnTo>
                  <a:pt x="208714" y="134196"/>
                </a:lnTo>
                <a:lnTo>
                  <a:pt x="203854" y="138657"/>
                </a:lnTo>
                <a:lnTo>
                  <a:pt x="198709" y="142583"/>
                </a:lnTo>
                <a:lnTo>
                  <a:pt x="193373" y="149011"/>
                </a:lnTo>
                <a:lnTo>
                  <a:pt x="187911" y="157106"/>
                </a:lnTo>
                <a:lnTo>
                  <a:pt x="182365" y="166313"/>
                </a:lnTo>
                <a:lnTo>
                  <a:pt x="174858" y="175308"/>
                </a:lnTo>
                <a:lnTo>
                  <a:pt x="166043" y="184162"/>
                </a:lnTo>
                <a:lnTo>
                  <a:pt x="156356" y="192923"/>
                </a:lnTo>
                <a:lnTo>
                  <a:pt x="115418" y="228006"/>
                </a:lnTo>
                <a:lnTo>
                  <a:pt x="103557" y="237392"/>
                </a:lnTo>
                <a:lnTo>
                  <a:pt x="93744" y="244602"/>
                </a:lnTo>
                <a:lnTo>
                  <a:pt x="85297" y="250360"/>
                </a:lnTo>
                <a:lnTo>
                  <a:pt x="78713" y="254200"/>
                </a:lnTo>
                <a:lnTo>
                  <a:pt x="73371" y="256760"/>
                </a:lnTo>
                <a:lnTo>
                  <a:pt x="64896" y="260556"/>
                </a:lnTo>
                <a:lnTo>
                  <a:pt x="57954" y="265418"/>
                </a:lnTo>
                <a:lnTo>
                  <a:pt x="51912" y="267096"/>
                </a:lnTo>
                <a:lnTo>
                  <a:pt x="44074" y="268214"/>
                </a:lnTo>
                <a:lnTo>
                  <a:pt x="28063" y="269457"/>
                </a:lnTo>
                <a:lnTo>
                  <a:pt x="17771" y="270009"/>
                </a:lnTo>
                <a:lnTo>
                  <a:pt x="13694" y="269204"/>
                </a:lnTo>
                <a:lnTo>
                  <a:pt x="6623" y="265769"/>
                </a:lnTo>
                <a:lnTo>
                  <a:pt x="1838" y="263031"/>
                </a:lnTo>
                <a:lnTo>
                  <a:pt x="1166" y="261695"/>
                </a:lnTo>
                <a:lnTo>
                  <a:pt x="420" y="257669"/>
                </a:lnTo>
                <a:lnTo>
                  <a:pt x="0" y="250048"/>
                </a:lnTo>
                <a:lnTo>
                  <a:pt x="2442" y="242016"/>
                </a:lnTo>
                <a:lnTo>
                  <a:pt x="4426" y="237207"/>
                </a:lnTo>
                <a:lnTo>
                  <a:pt x="6631" y="229323"/>
                </a:lnTo>
                <a:lnTo>
                  <a:pt x="7219" y="225888"/>
                </a:lnTo>
                <a:lnTo>
                  <a:pt x="9516" y="221692"/>
                </a:lnTo>
                <a:lnTo>
                  <a:pt x="12953" y="216990"/>
                </a:lnTo>
                <a:lnTo>
                  <a:pt x="17149" y="211950"/>
                </a:lnTo>
                <a:lnTo>
                  <a:pt x="21851" y="207638"/>
                </a:lnTo>
                <a:lnTo>
                  <a:pt x="26891" y="203811"/>
                </a:lnTo>
                <a:lnTo>
                  <a:pt x="32156" y="200307"/>
                </a:lnTo>
                <a:lnTo>
                  <a:pt x="37570" y="197018"/>
                </a:lnTo>
                <a:lnTo>
                  <a:pt x="43086" y="193873"/>
                </a:lnTo>
                <a:lnTo>
                  <a:pt x="48667" y="190824"/>
                </a:lnTo>
                <a:lnTo>
                  <a:pt x="54293" y="188791"/>
                </a:lnTo>
                <a:lnTo>
                  <a:pt x="59949" y="187436"/>
                </a:lnTo>
                <a:lnTo>
                  <a:pt x="65625" y="186533"/>
                </a:lnTo>
                <a:lnTo>
                  <a:pt x="71313" y="184978"/>
                </a:lnTo>
                <a:lnTo>
                  <a:pt x="77011" y="182989"/>
                </a:lnTo>
                <a:lnTo>
                  <a:pt x="82714" y="180710"/>
                </a:lnTo>
                <a:lnTo>
                  <a:pt x="88421" y="179192"/>
                </a:lnTo>
                <a:lnTo>
                  <a:pt x="94131" y="178179"/>
                </a:lnTo>
                <a:lnTo>
                  <a:pt x="99842" y="177504"/>
                </a:lnTo>
                <a:lnTo>
                  <a:pt x="106508" y="177054"/>
                </a:lnTo>
                <a:lnTo>
                  <a:pt x="113809" y="176754"/>
                </a:lnTo>
                <a:lnTo>
                  <a:pt x="121533" y="176554"/>
                </a:lnTo>
                <a:lnTo>
                  <a:pt x="128588" y="177373"/>
                </a:lnTo>
                <a:lnTo>
                  <a:pt x="135197" y="178871"/>
                </a:lnTo>
                <a:lnTo>
                  <a:pt x="156139" y="185531"/>
                </a:lnTo>
                <a:lnTo>
                  <a:pt x="164041" y="188120"/>
                </a:lnTo>
                <a:lnTo>
                  <a:pt x="171214" y="190799"/>
                </a:lnTo>
                <a:lnTo>
                  <a:pt x="177901" y="193537"/>
                </a:lnTo>
                <a:lnTo>
                  <a:pt x="184265" y="196315"/>
                </a:lnTo>
                <a:lnTo>
                  <a:pt x="196414" y="201942"/>
                </a:lnTo>
                <a:lnTo>
                  <a:pt x="202322" y="204776"/>
                </a:lnTo>
                <a:lnTo>
                  <a:pt x="208164" y="209522"/>
                </a:lnTo>
                <a:lnTo>
                  <a:pt x="213965" y="215544"/>
                </a:lnTo>
                <a:lnTo>
                  <a:pt x="219736" y="222417"/>
                </a:lnTo>
                <a:lnTo>
                  <a:pt x="224537" y="227951"/>
                </a:lnTo>
                <a:lnTo>
                  <a:pt x="232411" y="236640"/>
                </a:lnTo>
                <a:lnTo>
                  <a:pt x="235844" y="239337"/>
                </a:lnTo>
                <a:lnTo>
                  <a:pt x="242199" y="242335"/>
                </a:lnTo>
                <a:lnTo>
                  <a:pt x="250738" y="246208"/>
                </a:lnTo>
                <a:lnTo>
                  <a:pt x="262641" y="251904"/>
                </a:lnTo>
                <a:lnTo>
                  <a:pt x="266808" y="255223"/>
                </a:lnTo>
                <a:lnTo>
                  <a:pt x="274143" y="2618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39"/>
          <p:cNvSpPr/>
          <p:nvPr/>
        </p:nvSpPr>
        <p:spPr>
          <a:xfrm>
            <a:off x="3921297" y="3308985"/>
            <a:ext cx="169370" cy="257014"/>
          </a:xfrm>
          <a:custGeom>
            <a:avLst/>
            <a:gdLst/>
            <a:ahLst/>
            <a:cxnLst/>
            <a:rect l="0" t="0" r="0" b="0"/>
            <a:pathLst>
              <a:path w="169370" h="257014">
                <a:moveTo>
                  <a:pt x="67773" y="17144"/>
                </a:moveTo>
                <a:lnTo>
                  <a:pt x="45630" y="17144"/>
                </a:lnTo>
                <a:lnTo>
                  <a:pt x="41581" y="22860"/>
                </a:lnTo>
                <a:lnTo>
                  <a:pt x="36024" y="32385"/>
                </a:lnTo>
                <a:lnTo>
                  <a:pt x="29461" y="44449"/>
                </a:lnTo>
                <a:lnTo>
                  <a:pt x="25087" y="56303"/>
                </a:lnTo>
                <a:lnTo>
                  <a:pt x="22170" y="68015"/>
                </a:lnTo>
                <a:lnTo>
                  <a:pt x="20226" y="79634"/>
                </a:lnTo>
                <a:lnTo>
                  <a:pt x="17025" y="89284"/>
                </a:lnTo>
                <a:lnTo>
                  <a:pt x="12986" y="97622"/>
                </a:lnTo>
                <a:lnTo>
                  <a:pt x="8388" y="105086"/>
                </a:lnTo>
                <a:lnTo>
                  <a:pt x="5323" y="112920"/>
                </a:lnTo>
                <a:lnTo>
                  <a:pt x="3279" y="121000"/>
                </a:lnTo>
                <a:lnTo>
                  <a:pt x="1917" y="129244"/>
                </a:lnTo>
                <a:lnTo>
                  <a:pt x="1009" y="136645"/>
                </a:lnTo>
                <a:lnTo>
                  <a:pt x="404" y="143484"/>
                </a:lnTo>
                <a:lnTo>
                  <a:pt x="0" y="149948"/>
                </a:lnTo>
                <a:lnTo>
                  <a:pt x="683" y="157116"/>
                </a:lnTo>
                <a:lnTo>
                  <a:pt x="2091" y="164751"/>
                </a:lnTo>
                <a:lnTo>
                  <a:pt x="3983" y="172699"/>
                </a:lnTo>
                <a:lnTo>
                  <a:pt x="5243" y="179902"/>
                </a:lnTo>
                <a:lnTo>
                  <a:pt x="6084" y="186610"/>
                </a:lnTo>
                <a:lnTo>
                  <a:pt x="6644" y="192986"/>
                </a:lnTo>
                <a:lnTo>
                  <a:pt x="7970" y="199143"/>
                </a:lnTo>
                <a:lnTo>
                  <a:pt x="9807" y="205152"/>
                </a:lnTo>
                <a:lnTo>
                  <a:pt x="11984" y="211062"/>
                </a:lnTo>
                <a:lnTo>
                  <a:pt x="14387" y="216908"/>
                </a:lnTo>
                <a:lnTo>
                  <a:pt x="16943" y="222710"/>
                </a:lnTo>
                <a:lnTo>
                  <a:pt x="19598" y="228483"/>
                </a:lnTo>
                <a:lnTo>
                  <a:pt x="21369" y="233285"/>
                </a:lnTo>
                <a:lnTo>
                  <a:pt x="23336" y="241159"/>
                </a:lnTo>
                <a:lnTo>
                  <a:pt x="26751" y="247834"/>
                </a:lnTo>
                <a:lnTo>
                  <a:pt x="28994" y="250948"/>
                </a:lnTo>
                <a:lnTo>
                  <a:pt x="31443" y="253023"/>
                </a:lnTo>
                <a:lnTo>
                  <a:pt x="34028" y="254407"/>
                </a:lnTo>
                <a:lnTo>
                  <a:pt x="36704" y="255329"/>
                </a:lnTo>
                <a:lnTo>
                  <a:pt x="39440" y="255945"/>
                </a:lnTo>
                <a:lnTo>
                  <a:pt x="42217" y="256355"/>
                </a:lnTo>
                <a:lnTo>
                  <a:pt x="45020" y="256628"/>
                </a:lnTo>
                <a:lnTo>
                  <a:pt x="47842" y="256810"/>
                </a:lnTo>
                <a:lnTo>
                  <a:pt x="50676" y="256932"/>
                </a:lnTo>
                <a:lnTo>
                  <a:pt x="53517" y="257013"/>
                </a:lnTo>
                <a:lnTo>
                  <a:pt x="57316" y="256114"/>
                </a:lnTo>
                <a:lnTo>
                  <a:pt x="61754" y="254562"/>
                </a:lnTo>
                <a:lnTo>
                  <a:pt x="66618" y="252576"/>
                </a:lnTo>
                <a:lnTo>
                  <a:pt x="70813" y="250299"/>
                </a:lnTo>
                <a:lnTo>
                  <a:pt x="74562" y="247828"/>
                </a:lnTo>
                <a:lnTo>
                  <a:pt x="78013" y="245229"/>
                </a:lnTo>
                <a:lnTo>
                  <a:pt x="82220" y="240638"/>
                </a:lnTo>
                <a:lnTo>
                  <a:pt x="86929" y="234720"/>
                </a:lnTo>
                <a:lnTo>
                  <a:pt x="91974" y="227918"/>
                </a:lnTo>
                <a:lnTo>
                  <a:pt x="96289" y="221477"/>
                </a:lnTo>
                <a:lnTo>
                  <a:pt x="100119" y="215279"/>
                </a:lnTo>
                <a:lnTo>
                  <a:pt x="103624" y="209242"/>
                </a:lnTo>
                <a:lnTo>
                  <a:pt x="115139" y="187294"/>
                </a:lnTo>
                <a:lnTo>
                  <a:pt x="122210" y="173440"/>
                </a:lnTo>
                <a:lnTo>
                  <a:pt x="127877" y="161346"/>
                </a:lnTo>
                <a:lnTo>
                  <a:pt x="132607" y="150427"/>
                </a:lnTo>
                <a:lnTo>
                  <a:pt x="136713" y="140289"/>
                </a:lnTo>
                <a:lnTo>
                  <a:pt x="142308" y="131626"/>
                </a:lnTo>
                <a:lnTo>
                  <a:pt x="148895" y="123946"/>
                </a:lnTo>
                <a:lnTo>
                  <a:pt x="156144" y="116920"/>
                </a:lnTo>
                <a:lnTo>
                  <a:pt x="160977" y="110332"/>
                </a:lnTo>
                <a:lnTo>
                  <a:pt x="164199" y="104034"/>
                </a:lnTo>
                <a:lnTo>
                  <a:pt x="166347" y="97931"/>
                </a:lnTo>
                <a:lnTo>
                  <a:pt x="167779" y="91957"/>
                </a:lnTo>
                <a:lnTo>
                  <a:pt x="168733" y="86070"/>
                </a:lnTo>
                <a:lnTo>
                  <a:pt x="169369" y="80240"/>
                </a:lnTo>
                <a:lnTo>
                  <a:pt x="167889" y="72543"/>
                </a:lnTo>
                <a:lnTo>
                  <a:pt x="164997" y="63602"/>
                </a:lnTo>
                <a:lnTo>
                  <a:pt x="161164" y="53831"/>
                </a:lnTo>
                <a:lnTo>
                  <a:pt x="156703" y="45412"/>
                </a:lnTo>
                <a:lnTo>
                  <a:pt x="151825" y="37895"/>
                </a:lnTo>
                <a:lnTo>
                  <a:pt x="146667" y="30978"/>
                </a:lnTo>
                <a:lnTo>
                  <a:pt x="140371" y="25414"/>
                </a:lnTo>
                <a:lnTo>
                  <a:pt x="133317" y="20753"/>
                </a:lnTo>
                <a:lnTo>
                  <a:pt x="125756" y="16693"/>
                </a:lnTo>
                <a:lnTo>
                  <a:pt x="120716" y="13033"/>
                </a:lnTo>
                <a:lnTo>
                  <a:pt x="117356" y="9641"/>
                </a:lnTo>
                <a:lnTo>
                  <a:pt x="115115" y="6427"/>
                </a:lnTo>
                <a:lnTo>
                  <a:pt x="112669" y="4285"/>
                </a:lnTo>
                <a:lnTo>
                  <a:pt x="110086" y="2857"/>
                </a:lnTo>
                <a:lnTo>
                  <a:pt x="1020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40"/>
          <p:cNvSpPr/>
          <p:nvPr/>
        </p:nvSpPr>
        <p:spPr>
          <a:xfrm>
            <a:off x="4143375" y="3308985"/>
            <a:ext cx="137160" cy="214313"/>
          </a:xfrm>
          <a:custGeom>
            <a:avLst/>
            <a:gdLst/>
            <a:ahLst/>
            <a:cxnLst/>
            <a:rect l="0" t="0" r="0" b="0"/>
            <a:pathLst>
              <a:path w="137160" h="214313">
                <a:moveTo>
                  <a:pt x="0" y="0"/>
                </a:moveTo>
                <a:lnTo>
                  <a:pt x="9102" y="4551"/>
                </a:lnTo>
                <a:lnTo>
                  <a:pt x="12735" y="6844"/>
                </a:lnTo>
                <a:lnTo>
                  <a:pt x="16109" y="9325"/>
                </a:lnTo>
                <a:lnTo>
                  <a:pt x="19312" y="11932"/>
                </a:lnTo>
                <a:lnTo>
                  <a:pt x="22400" y="14622"/>
                </a:lnTo>
                <a:lnTo>
                  <a:pt x="25410" y="17368"/>
                </a:lnTo>
                <a:lnTo>
                  <a:pt x="28370" y="20151"/>
                </a:lnTo>
                <a:lnTo>
                  <a:pt x="31296" y="23911"/>
                </a:lnTo>
                <a:lnTo>
                  <a:pt x="34199" y="28323"/>
                </a:lnTo>
                <a:lnTo>
                  <a:pt x="37087" y="33169"/>
                </a:lnTo>
                <a:lnTo>
                  <a:pt x="45375" y="46174"/>
                </a:lnTo>
                <a:lnTo>
                  <a:pt x="50253" y="53643"/>
                </a:lnTo>
                <a:lnTo>
                  <a:pt x="53504" y="59574"/>
                </a:lnTo>
                <a:lnTo>
                  <a:pt x="55672" y="64481"/>
                </a:lnTo>
                <a:lnTo>
                  <a:pt x="57117" y="68704"/>
                </a:lnTo>
                <a:lnTo>
                  <a:pt x="59033" y="73425"/>
                </a:lnTo>
                <a:lnTo>
                  <a:pt x="61263" y="78478"/>
                </a:lnTo>
                <a:lnTo>
                  <a:pt x="66280" y="89171"/>
                </a:lnTo>
                <a:lnTo>
                  <a:pt x="71685" y="100274"/>
                </a:lnTo>
                <a:lnTo>
                  <a:pt x="72555" y="104949"/>
                </a:lnTo>
                <a:lnTo>
                  <a:pt x="72182" y="109019"/>
                </a:lnTo>
                <a:lnTo>
                  <a:pt x="70981" y="112684"/>
                </a:lnTo>
                <a:lnTo>
                  <a:pt x="72085" y="117033"/>
                </a:lnTo>
                <a:lnTo>
                  <a:pt x="74727" y="121836"/>
                </a:lnTo>
                <a:lnTo>
                  <a:pt x="78393" y="126944"/>
                </a:lnTo>
                <a:lnTo>
                  <a:pt x="80836" y="132254"/>
                </a:lnTo>
                <a:lnTo>
                  <a:pt x="82466" y="137699"/>
                </a:lnTo>
                <a:lnTo>
                  <a:pt x="83552" y="143234"/>
                </a:lnTo>
                <a:lnTo>
                  <a:pt x="86181" y="147877"/>
                </a:lnTo>
                <a:lnTo>
                  <a:pt x="89839" y="151925"/>
                </a:lnTo>
                <a:lnTo>
                  <a:pt x="94183" y="155576"/>
                </a:lnTo>
                <a:lnTo>
                  <a:pt x="97078" y="158962"/>
                </a:lnTo>
                <a:lnTo>
                  <a:pt x="102106" y="168279"/>
                </a:lnTo>
                <a:lnTo>
                  <a:pt x="104266" y="171241"/>
                </a:lnTo>
                <a:lnTo>
                  <a:pt x="106658" y="174168"/>
                </a:lnTo>
                <a:lnTo>
                  <a:pt x="109205" y="177072"/>
                </a:lnTo>
                <a:lnTo>
                  <a:pt x="111856" y="179960"/>
                </a:lnTo>
                <a:lnTo>
                  <a:pt x="117341" y="185709"/>
                </a:lnTo>
                <a:lnTo>
                  <a:pt x="122954" y="191440"/>
                </a:lnTo>
                <a:lnTo>
                  <a:pt x="124832" y="194301"/>
                </a:lnTo>
                <a:lnTo>
                  <a:pt x="126918" y="200021"/>
                </a:lnTo>
                <a:lnTo>
                  <a:pt x="130385" y="205738"/>
                </a:lnTo>
                <a:lnTo>
                  <a:pt x="137159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41"/>
          <p:cNvSpPr/>
          <p:nvPr/>
        </p:nvSpPr>
        <p:spPr>
          <a:xfrm>
            <a:off x="4177665" y="3343275"/>
            <a:ext cx="94298" cy="205741"/>
          </a:xfrm>
          <a:custGeom>
            <a:avLst/>
            <a:gdLst/>
            <a:ahLst/>
            <a:cxnLst/>
            <a:rect l="0" t="0" r="0" b="0"/>
            <a:pathLst>
              <a:path w="94298" h="205741">
                <a:moveTo>
                  <a:pt x="94297" y="0"/>
                </a:moveTo>
                <a:lnTo>
                  <a:pt x="89747" y="9101"/>
                </a:lnTo>
                <a:lnTo>
                  <a:pt x="87453" y="12735"/>
                </a:lnTo>
                <a:lnTo>
                  <a:pt x="84972" y="16110"/>
                </a:lnTo>
                <a:lnTo>
                  <a:pt x="82366" y="19312"/>
                </a:lnTo>
                <a:lnTo>
                  <a:pt x="80628" y="23352"/>
                </a:lnTo>
                <a:lnTo>
                  <a:pt x="79469" y="27951"/>
                </a:lnTo>
                <a:lnTo>
                  <a:pt x="78696" y="32921"/>
                </a:lnTo>
                <a:lnTo>
                  <a:pt x="76277" y="38140"/>
                </a:lnTo>
                <a:lnTo>
                  <a:pt x="72758" y="43524"/>
                </a:lnTo>
                <a:lnTo>
                  <a:pt x="68508" y="49018"/>
                </a:lnTo>
                <a:lnTo>
                  <a:pt x="65675" y="54586"/>
                </a:lnTo>
                <a:lnTo>
                  <a:pt x="63785" y="60203"/>
                </a:lnTo>
                <a:lnTo>
                  <a:pt x="62526" y="65853"/>
                </a:lnTo>
                <a:lnTo>
                  <a:pt x="59781" y="71524"/>
                </a:lnTo>
                <a:lnTo>
                  <a:pt x="56047" y="77210"/>
                </a:lnTo>
                <a:lnTo>
                  <a:pt x="51652" y="82906"/>
                </a:lnTo>
                <a:lnTo>
                  <a:pt x="47769" y="89560"/>
                </a:lnTo>
                <a:lnTo>
                  <a:pt x="44229" y="96854"/>
                </a:lnTo>
                <a:lnTo>
                  <a:pt x="40916" y="104575"/>
                </a:lnTo>
                <a:lnTo>
                  <a:pt x="34694" y="118232"/>
                </a:lnTo>
                <a:lnTo>
                  <a:pt x="25837" y="136631"/>
                </a:lnTo>
                <a:lnTo>
                  <a:pt x="22940" y="142523"/>
                </a:lnTo>
                <a:lnTo>
                  <a:pt x="20055" y="147403"/>
                </a:lnTo>
                <a:lnTo>
                  <a:pt x="17180" y="151608"/>
                </a:lnTo>
                <a:lnTo>
                  <a:pt x="14311" y="155364"/>
                </a:lnTo>
                <a:lnTo>
                  <a:pt x="12398" y="15977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42"/>
          <p:cNvSpPr/>
          <p:nvPr/>
        </p:nvSpPr>
        <p:spPr>
          <a:xfrm>
            <a:off x="3783329" y="3609183"/>
            <a:ext cx="608649" cy="25453"/>
          </a:xfrm>
          <a:custGeom>
            <a:avLst/>
            <a:gdLst/>
            <a:ahLst/>
            <a:cxnLst/>
            <a:rect l="0" t="0" r="0" b="0"/>
            <a:pathLst>
              <a:path w="608649" h="25453">
                <a:moveTo>
                  <a:pt x="0" y="16984"/>
                </a:moveTo>
                <a:lnTo>
                  <a:pt x="9103" y="16984"/>
                </a:lnTo>
                <a:lnTo>
                  <a:pt x="15594" y="17937"/>
                </a:lnTo>
                <a:lnTo>
                  <a:pt x="23731" y="19524"/>
                </a:lnTo>
                <a:lnTo>
                  <a:pt x="32965" y="21535"/>
                </a:lnTo>
                <a:lnTo>
                  <a:pt x="43885" y="22875"/>
                </a:lnTo>
                <a:lnTo>
                  <a:pt x="55927" y="23769"/>
                </a:lnTo>
                <a:lnTo>
                  <a:pt x="68717" y="24365"/>
                </a:lnTo>
                <a:lnTo>
                  <a:pt x="98169" y="25027"/>
                </a:lnTo>
                <a:lnTo>
                  <a:pt x="181846" y="25452"/>
                </a:lnTo>
                <a:lnTo>
                  <a:pt x="208861" y="24535"/>
                </a:lnTo>
                <a:lnTo>
                  <a:pt x="309721" y="18758"/>
                </a:lnTo>
                <a:lnTo>
                  <a:pt x="326496" y="18166"/>
                </a:lnTo>
                <a:lnTo>
                  <a:pt x="341489" y="16820"/>
                </a:lnTo>
                <a:lnTo>
                  <a:pt x="355295" y="14970"/>
                </a:lnTo>
                <a:lnTo>
                  <a:pt x="368308" y="12784"/>
                </a:lnTo>
                <a:lnTo>
                  <a:pt x="380794" y="11326"/>
                </a:lnTo>
                <a:lnTo>
                  <a:pt x="392928" y="10355"/>
                </a:lnTo>
                <a:lnTo>
                  <a:pt x="404827" y="9707"/>
                </a:lnTo>
                <a:lnTo>
                  <a:pt x="425668" y="8988"/>
                </a:lnTo>
                <a:lnTo>
                  <a:pt x="435227" y="8795"/>
                </a:lnTo>
                <a:lnTo>
                  <a:pt x="445409" y="7715"/>
                </a:lnTo>
                <a:lnTo>
                  <a:pt x="456007" y="6042"/>
                </a:lnTo>
                <a:lnTo>
                  <a:pt x="466882" y="3975"/>
                </a:lnTo>
                <a:lnTo>
                  <a:pt x="476990" y="2596"/>
                </a:lnTo>
                <a:lnTo>
                  <a:pt x="486586" y="1677"/>
                </a:lnTo>
                <a:lnTo>
                  <a:pt x="495841" y="1064"/>
                </a:lnTo>
                <a:lnTo>
                  <a:pt x="511204" y="384"/>
                </a:lnTo>
                <a:lnTo>
                  <a:pt x="525335" y="81"/>
                </a:lnTo>
                <a:lnTo>
                  <a:pt x="533103" y="0"/>
                </a:lnTo>
                <a:lnTo>
                  <a:pt x="608648" y="84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43"/>
          <p:cNvSpPr/>
          <p:nvPr/>
        </p:nvSpPr>
        <p:spPr>
          <a:xfrm>
            <a:off x="3912301" y="3754754"/>
            <a:ext cx="222502" cy="85609"/>
          </a:xfrm>
          <a:custGeom>
            <a:avLst/>
            <a:gdLst/>
            <a:ahLst/>
            <a:cxnLst/>
            <a:rect l="0" t="0" r="0" b="0"/>
            <a:pathLst>
              <a:path w="222502" h="85609">
                <a:moveTo>
                  <a:pt x="25333" y="0"/>
                </a:moveTo>
                <a:lnTo>
                  <a:pt x="20783" y="0"/>
                </a:lnTo>
                <a:lnTo>
                  <a:pt x="19442" y="953"/>
                </a:lnTo>
                <a:lnTo>
                  <a:pt x="18548" y="2541"/>
                </a:lnTo>
                <a:lnTo>
                  <a:pt x="17114" y="7381"/>
                </a:lnTo>
                <a:lnTo>
                  <a:pt x="16996" y="8731"/>
                </a:lnTo>
                <a:lnTo>
                  <a:pt x="16918" y="10583"/>
                </a:lnTo>
                <a:lnTo>
                  <a:pt x="16831" y="15182"/>
                </a:lnTo>
                <a:lnTo>
                  <a:pt x="16792" y="20400"/>
                </a:lnTo>
                <a:lnTo>
                  <a:pt x="15829" y="23125"/>
                </a:lnTo>
                <a:lnTo>
                  <a:pt x="14235" y="25895"/>
                </a:lnTo>
                <a:lnTo>
                  <a:pt x="12219" y="28693"/>
                </a:lnTo>
                <a:lnTo>
                  <a:pt x="10876" y="32464"/>
                </a:lnTo>
                <a:lnTo>
                  <a:pt x="9980" y="36883"/>
                </a:lnTo>
                <a:lnTo>
                  <a:pt x="9383" y="41734"/>
                </a:lnTo>
                <a:lnTo>
                  <a:pt x="8032" y="45920"/>
                </a:lnTo>
                <a:lnTo>
                  <a:pt x="6179" y="49664"/>
                </a:lnTo>
                <a:lnTo>
                  <a:pt x="3992" y="53112"/>
                </a:lnTo>
                <a:lnTo>
                  <a:pt x="2533" y="56363"/>
                </a:lnTo>
                <a:lnTo>
                  <a:pt x="1561" y="59483"/>
                </a:lnTo>
                <a:lnTo>
                  <a:pt x="912" y="62516"/>
                </a:lnTo>
                <a:lnTo>
                  <a:pt x="480" y="65490"/>
                </a:lnTo>
                <a:lnTo>
                  <a:pt x="192" y="68425"/>
                </a:lnTo>
                <a:lnTo>
                  <a:pt x="0" y="71334"/>
                </a:lnTo>
                <a:lnTo>
                  <a:pt x="825" y="73274"/>
                </a:lnTo>
                <a:lnTo>
                  <a:pt x="2327" y="74567"/>
                </a:lnTo>
                <a:lnTo>
                  <a:pt x="4281" y="75429"/>
                </a:lnTo>
                <a:lnTo>
                  <a:pt x="5583" y="76956"/>
                </a:lnTo>
                <a:lnTo>
                  <a:pt x="6452" y="78927"/>
                </a:lnTo>
                <a:lnTo>
                  <a:pt x="7846" y="84383"/>
                </a:lnTo>
                <a:lnTo>
                  <a:pt x="13116" y="85129"/>
                </a:lnTo>
                <a:lnTo>
                  <a:pt x="17188" y="85328"/>
                </a:lnTo>
                <a:lnTo>
                  <a:pt x="26794" y="85549"/>
                </a:lnTo>
                <a:lnTo>
                  <a:pt x="32022" y="85608"/>
                </a:lnTo>
                <a:lnTo>
                  <a:pt x="38365" y="84694"/>
                </a:lnTo>
                <a:lnTo>
                  <a:pt x="45451" y="83133"/>
                </a:lnTo>
                <a:lnTo>
                  <a:pt x="53032" y="81140"/>
                </a:lnTo>
                <a:lnTo>
                  <a:pt x="60945" y="79811"/>
                </a:lnTo>
                <a:lnTo>
                  <a:pt x="69076" y="78925"/>
                </a:lnTo>
                <a:lnTo>
                  <a:pt x="77355" y="78334"/>
                </a:lnTo>
                <a:lnTo>
                  <a:pt x="84780" y="76988"/>
                </a:lnTo>
                <a:lnTo>
                  <a:pt x="91634" y="75138"/>
                </a:lnTo>
                <a:lnTo>
                  <a:pt x="98109" y="72952"/>
                </a:lnTo>
                <a:lnTo>
                  <a:pt x="104331" y="71495"/>
                </a:lnTo>
                <a:lnTo>
                  <a:pt x="110384" y="70524"/>
                </a:lnTo>
                <a:lnTo>
                  <a:pt x="116323" y="69876"/>
                </a:lnTo>
                <a:lnTo>
                  <a:pt x="124094" y="69444"/>
                </a:lnTo>
                <a:lnTo>
                  <a:pt x="142887" y="68964"/>
                </a:lnTo>
                <a:lnTo>
                  <a:pt x="222501" y="68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44"/>
          <p:cNvSpPr/>
          <p:nvPr/>
        </p:nvSpPr>
        <p:spPr>
          <a:xfrm>
            <a:off x="4074795" y="3711892"/>
            <a:ext cx="17146" cy="274321"/>
          </a:xfrm>
          <a:custGeom>
            <a:avLst/>
            <a:gdLst/>
            <a:ahLst/>
            <a:cxnLst/>
            <a:rect l="0" t="0" r="0" b="0"/>
            <a:pathLst>
              <a:path w="17146" h="274321">
                <a:moveTo>
                  <a:pt x="0" y="0"/>
                </a:moveTo>
                <a:lnTo>
                  <a:pt x="0" y="40303"/>
                </a:lnTo>
                <a:lnTo>
                  <a:pt x="952" y="45918"/>
                </a:lnTo>
                <a:lnTo>
                  <a:pt x="2540" y="51567"/>
                </a:lnTo>
                <a:lnTo>
                  <a:pt x="4550" y="57238"/>
                </a:lnTo>
                <a:lnTo>
                  <a:pt x="4938" y="62924"/>
                </a:lnTo>
                <a:lnTo>
                  <a:pt x="4244" y="68619"/>
                </a:lnTo>
                <a:lnTo>
                  <a:pt x="2830" y="74321"/>
                </a:lnTo>
                <a:lnTo>
                  <a:pt x="1886" y="80980"/>
                </a:lnTo>
                <a:lnTo>
                  <a:pt x="1257" y="88277"/>
                </a:lnTo>
                <a:lnTo>
                  <a:pt x="838" y="95999"/>
                </a:lnTo>
                <a:lnTo>
                  <a:pt x="1511" y="105909"/>
                </a:lnTo>
                <a:lnTo>
                  <a:pt x="2912" y="117278"/>
                </a:lnTo>
                <a:lnTo>
                  <a:pt x="4799" y="129621"/>
                </a:lnTo>
                <a:lnTo>
                  <a:pt x="6057" y="140706"/>
                </a:lnTo>
                <a:lnTo>
                  <a:pt x="6895" y="150954"/>
                </a:lnTo>
                <a:lnTo>
                  <a:pt x="7826" y="169009"/>
                </a:lnTo>
                <a:lnTo>
                  <a:pt x="8241" y="183383"/>
                </a:lnTo>
                <a:lnTo>
                  <a:pt x="8529" y="214003"/>
                </a:lnTo>
                <a:lnTo>
                  <a:pt x="8543" y="219821"/>
                </a:lnTo>
                <a:lnTo>
                  <a:pt x="7600" y="225605"/>
                </a:lnTo>
                <a:lnTo>
                  <a:pt x="6019" y="231366"/>
                </a:lnTo>
                <a:lnTo>
                  <a:pt x="4013" y="237111"/>
                </a:lnTo>
                <a:lnTo>
                  <a:pt x="2675" y="241894"/>
                </a:lnTo>
                <a:lnTo>
                  <a:pt x="1783" y="246035"/>
                </a:lnTo>
                <a:lnTo>
                  <a:pt x="1189" y="249749"/>
                </a:lnTo>
                <a:lnTo>
                  <a:pt x="1745" y="254129"/>
                </a:lnTo>
                <a:lnTo>
                  <a:pt x="3068" y="258955"/>
                </a:lnTo>
                <a:lnTo>
                  <a:pt x="4903" y="264076"/>
                </a:lnTo>
                <a:lnTo>
                  <a:pt x="7078" y="267491"/>
                </a:lnTo>
                <a:lnTo>
                  <a:pt x="9481" y="269767"/>
                </a:lnTo>
                <a:lnTo>
                  <a:pt x="1714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45"/>
          <p:cNvSpPr/>
          <p:nvPr/>
        </p:nvSpPr>
        <p:spPr>
          <a:xfrm>
            <a:off x="4486275" y="3583419"/>
            <a:ext cx="300038" cy="25604"/>
          </a:xfrm>
          <a:custGeom>
            <a:avLst/>
            <a:gdLst/>
            <a:ahLst/>
            <a:cxnLst/>
            <a:rect l="0" t="0" r="0" b="0"/>
            <a:pathLst>
              <a:path w="300038" h="25604">
                <a:moveTo>
                  <a:pt x="0" y="25603"/>
                </a:moveTo>
                <a:lnTo>
                  <a:pt x="18203" y="21052"/>
                </a:lnTo>
                <a:lnTo>
                  <a:pt x="26422" y="19712"/>
                </a:lnTo>
                <a:lnTo>
                  <a:pt x="34760" y="18818"/>
                </a:lnTo>
                <a:lnTo>
                  <a:pt x="43176" y="18222"/>
                </a:lnTo>
                <a:lnTo>
                  <a:pt x="53548" y="16872"/>
                </a:lnTo>
                <a:lnTo>
                  <a:pt x="65226" y="15020"/>
                </a:lnTo>
                <a:lnTo>
                  <a:pt x="77774" y="12833"/>
                </a:lnTo>
                <a:lnTo>
                  <a:pt x="88997" y="11375"/>
                </a:lnTo>
                <a:lnTo>
                  <a:pt x="99336" y="10402"/>
                </a:lnTo>
                <a:lnTo>
                  <a:pt x="109086" y="9754"/>
                </a:lnTo>
                <a:lnTo>
                  <a:pt x="118444" y="8370"/>
                </a:lnTo>
                <a:lnTo>
                  <a:pt x="127540" y="6494"/>
                </a:lnTo>
                <a:lnTo>
                  <a:pt x="136461" y="4291"/>
                </a:lnTo>
                <a:lnTo>
                  <a:pt x="144314" y="2823"/>
                </a:lnTo>
                <a:lnTo>
                  <a:pt x="151455" y="1844"/>
                </a:lnTo>
                <a:lnTo>
                  <a:pt x="158119" y="1191"/>
                </a:lnTo>
                <a:lnTo>
                  <a:pt x="167325" y="756"/>
                </a:lnTo>
                <a:lnTo>
                  <a:pt x="190254" y="273"/>
                </a:lnTo>
                <a:lnTo>
                  <a:pt x="229938" y="0"/>
                </a:lnTo>
                <a:lnTo>
                  <a:pt x="243780" y="914"/>
                </a:lnTo>
                <a:lnTo>
                  <a:pt x="257769" y="2477"/>
                </a:lnTo>
                <a:lnTo>
                  <a:pt x="300037" y="8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46"/>
          <p:cNvSpPr/>
          <p:nvPr/>
        </p:nvSpPr>
        <p:spPr>
          <a:xfrm>
            <a:off x="4589145" y="3497579"/>
            <a:ext cx="17146" cy="265749"/>
          </a:xfrm>
          <a:custGeom>
            <a:avLst/>
            <a:gdLst/>
            <a:ahLst/>
            <a:cxnLst/>
            <a:rect l="0" t="0" r="0" b="0"/>
            <a:pathLst>
              <a:path w="17146" h="265749">
                <a:moveTo>
                  <a:pt x="0" y="0"/>
                </a:moveTo>
                <a:lnTo>
                  <a:pt x="4550" y="13653"/>
                </a:lnTo>
                <a:lnTo>
                  <a:pt x="5891" y="19580"/>
                </a:lnTo>
                <a:lnTo>
                  <a:pt x="6785" y="25436"/>
                </a:lnTo>
                <a:lnTo>
                  <a:pt x="7381" y="31245"/>
                </a:lnTo>
                <a:lnTo>
                  <a:pt x="7778" y="37023"/>
                </a:lnTo>
                <a:lnTo>
                  <a:pt x="8042" y="42779"/>
                </a:lnTo>
                <a:lnTo>
                  <a:pt x="8337" y="54256"/>
                </a:lnTo>
                <a:lnTo>
                  <a:pt x="8467" y="65706"/>
                </a:lnTo>
                <a:lnTo>
                  <a:pt x="9455" y="74285"/>
                </a:lnTo>
                <a:lnTo>
                  <a:pt x="11066" y="84766"/>
                </a:lnTo>
                <a:lnTo>
                  <a:pt x="13092" y="96516"/>
                </a:lnTo>
                <a:lnTo>
                  <a:pt x="14443" y="107207"/>
                </a:lnTo>
                <a:lnTo>
                  <a:pt x="15344" y="117191"/>
                </a:lnTo>
                <a:lnTo>
                  <a:pt x="15944" y="126705"/>
                </a:lnTo>
                <a:lnTo>
                  <a:pt x="15392" y="134953"/>
                </a:lnTo>
                <a:lnTo>
                  <a:pt x="14071" y="142356"/>
                </a:lnTo>
                <a:lnTo>
                  <a:pt x="12238" y="149197"/>
                </a:lnTo>
                <a:lnTo>
                  <a:pt x="11016" y="155662"/>
                </a:lnTo>
                <a:lnTo>
                  <a:pt x="10201" y="161878"/>
                </a:lnTo>
                <a:lnTo>
                  <a:pt x="9658" y="167926"/>
                </a:lnTo>
                <a:lnTo>
                  <a:pt x="10249" y="175768"/>
                </a:lnTo>
                <a:lnTo>
                  <a:pt x="11595" y="184807"/>
                </a:lnTo>
                <a:lnTo>
                  <a:pt x="13445" y="194642"/>
                </a:lnTo>
                <a:lnTo>
                  <a:pt x="14678" y="203104"/>
                </a:lnTo>
                <a:lnTo>
                  <a:pt x="15500" y="210650"/>
                </a:lnTo>
                <a:lnTo>
                  <a:pt x="16048" y="217586"/>
                </a:lnTo>
                <a:lnTo>
                  <a:pt x="16414" y="226020"/>
                </a:lnTo>
                <a:lnTo>
                  <a:pt x="17145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47"/>
          <p:cNvSpPr/>
          <p:nvPr/>
        </p:nvSpPr>
        <p:spPr>
          <a:xfrm>
            <a:off x="4923472" y="3621458"/>
            <a:ext cx="634366" cy="21855"/>
          </a:xfrm>
          <a:custGeom>
            <a:avLst/>
            <a:gdLst/>
            <a:ahLst/>
            <a:cxnLst/>
            <a:rect l="0" t="0" r="0" b="0"/>
            <a:pathLst>
              <a:path w="634366" h="21855">
                <a:moveTo>
                  <a:pt x="0" y="4709"/>
                </a:moveTo>
                <a:lnTo>
                  <a:pt x="13653" y="9260"/>
                </a:lnTo>
                <a:lnTo>
                  <a:pt x="21484" y="10600"/>
                </a:lnTo>
                <a:lnTo>
                  <a:pt x="30515" y="11494"/>
                </a:lnTo>
                <a:lnTo>
                  <a:pt x="48805" y="12487"/>
                </a:lnTo>
                <a:lnTo>
                  <a:pt x="63283" y="12929"/>
                </a:lnTo>
                <a:lnTo>
                  <a:pt x="77431" y="12094"/>
                </a:lnTo>
                <a:lnTo>
                  <a:pt x="118552" y="8626"/>
                </a:lnTo>
                <a:lnTo>
                  <a:pt x="140947" y="7320"/>
                </a:lnTo>
                <a:lnTo>
                  <a:pt x="254501" y="2685"/>
                </a:lnTo>
                <a:lnTo>
                  <a:pt x="295398" y="502"/>
                </a:lnTo>
                <a:lnTo>
                  <a:pt x="334091" y="0"/>
                </a:lnTo>
                <a:lnTo>
                  <a:pt x="371318" y="617"/>
                </a:lnTo>
                <a:lnTo>
                  <a:pt x="440303" y="2890"/>
                </a:lnTo>
                <a:lnTo>
                  <a:pt x="499538" y="3901"/>
                </a:lnTo>
                <a:lnTo>
                  <a:pt x="521620" y="5123"/>
                </a:lnTo>
                <a:lnTo>
                  <a:pt x="539199" y="6890"/>
                </a:lnTo>
                <a:lnTo>
                  <a:pt x="553776" y="9020"/>
                </a:lnTo>
                <a:lnTo>
                  <a:pt x="565399" y="10441"/>
                </a:lnTo>
                <a:lnTo>
                  <a:pt x="575053" y="11388"/>
                </a:lnTo>
                <a:lnTo>
                  <a:pt x="583394" y="12019"/>
                </a:lnTo>
                <a:lnTo>
                  <a:pt x="590859" y="13393"/>
                </a:lnTo>
                <a:lnTo>
                  <a:pt x="597741" y="15260"/>
                </a:lnTo>
                <a:lnTo>
                  <a:pt x="604234" y="17459"/>
                </a:lnTo>
                <a:lnTo>
                  <a:pt x="610468" y="18924"/>
                </a:lnTo>
                <a:lnTo>
                  <a:pt x="616529" y="19900"/>
                </a:lnTo>
                <a:lnTo>
                  <a:pt x="634365" y="218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48"/>
          <p:cNvSpPr/>
          <p:nvPr/>
        </p:nvSpPr>
        <p:spPr>
          <a:xfrm>
            <a:off x="5000625" y="3694747"/>
            <a:ext cx="317183" cy="264054"/>
          </a:xfrm>
          <a:custGeom>
            <a:avLst/>
            <a:gdLst/>
            <a:ahLst/>
            <a:cxnLst/>
            <a:rect l="0" t="0" r="0" b="0"/>
            <a:pathLst>
              <a:path w="317183" h="264054">
                <a:moveTo>
                  <a:pt x="317182" y="0"/>
                </a:moveTo>
                <a:lnTo>
                  <a:pt x="298979" y="4551"/>
                </a:lnTo>
                <a:lnTo>
                  <a:pt x="292664" y="5892"/>
                </a:lnTo>
                <a:lnTo>
                  <a:pt x="283108" y="7381"/>
                </a:lnTo>
                <a:lnTo>
                  <a:pt x="278274" y="7778"/>
                </a:lnTo>
                <a:lnTo>
                  <a:pt x="273145" y="8043"/>
                </a:lnTo>
                <a:lnTo>
                  <a:pt x="267822" y="8219"/>
                </a:lnTo>
                <a:lnTo>
                  <a:pt x="263320" y="9290"/>
                </a:lnTo>
                <a:lnTo>
                  <a:pt x="255778" y="13019"/>
                </a:lnTo>
                <a:lnTo>
                  <a:pt x="246712" y="15311"/>
                </a:lnTo>
                <a:lnTo>
                  <a:pt x="241627" y="15923"/>
                </a:lnTo>
                <a:lnTo>
                  <a:pt x="236332" y="16330"/>
                </a:lnTo>
                <a:lnTo>
                  <a:pt x="230897" y="16602"/>
                </a:lnTo>
                <a:lnTo>
                  <a:pt x="216686" y="16984"/>
                </a:lnTo>
                <a:lnTo>
                  <a:pt x="167755" y="17136"/>
                </a:lnTo>
                <a:lnTo>
                  <a:pt x="161366" y="16186"/>
                </a:lnTo>
                <a:lnTo>
                  <a:pt x="155203" y="14601"/>
                </a:lnTo>
                <a:lnTo>
                  <a:pt x="149188" y="12591"/>
                </a:lnTo>
                <a:lnTo>
                  <a:pt x="141369" y="11252"/>
                </a:lnTo>
                <a:lnTo>
                  <a:pt x="132346" y="10359"/>
                </a:lnTo>
                <a:lnTo>
                  <a:pt x="122520" y="9764"/>
                </a:lnTo>
                <a:lnTo>
                  <a:pt x="115018" y="10319"/>
                </a:lnTo>
                <a:lnTo>
                  <a:pt x="109063" y="11642"/>
                </a:lnTo>
                <a:lnTo>
                  <a:pt x="104141" y="13476"/>
                </a:lnTo>
                <a:lnTo>
                  <a:pt x="100860" y="15652"/>
                </a:lnTo>
                <a:lnTo>
                  <a:pt x="98672" y="18055"/>
                </a:lnTo>
                <a:lnTo>
                  <a:pt x="97214" y="20609"/>
                </a:lnTo>
                <a:lnTo>
                  <a:pt x="95594" y="25987"/>
                </a:lnTo>
                <a:lnTo>
                  <a:pt x="95162" y="28755"/>
                </a:lnTo>
                <a:lnTo>
                  <a:pt x="92141" y="36910"/>
                </a:lnTo>
                <a:lnTo>
                  <a:pt x="90003" y="41752"/>
                </a:lnTo>
                <a:lnTo>
                  <a:pt x="88577" y="46885"/>
                </a:lnTo>
                <a:lnTo>
                  <a:pt x="87626" y="52211"/>
                </a:lnTo>
                <a:lnTo>
                  <a:pt x="86992" y="57668"/>
                </a:lnTo>
                <a:lnTo>
                  <a:pt x="85617" y="64163"/>
                </a:lnTo>
                <a:lnTo>
                  <a:pt x="83748" y="71350"/>
                </a:lnTo>
                <a:lnTo>
                  <a:pt x="81549" y="78999"/>
                </a:lnTo>
                <a:lnTo>
                  <a:pt x="80084" y="85051"/>
                </a:lnTo>
                <a:lnTo>
                  <a:pt x="79106" y="90038"/>
                </a:lnTo>
                <a:lnTo>
                  <a:pt x="78455" y="94316"/>
                </a:lnTo>
                <a:lnTo>
                  <a:pt x="78021" y="100977"/>
                </a:lnTo>
                <a:lnTo>
                  <a:pt x="77731" y="109228"/>
                </a:lnTo>
                <a:lnTo>
                  <a:pt x="77266" y="131643"/>
                </a:lnTo>
                <a:lnTo>
                  <a:pt x="78181" y="133482"/>
                </a:lnTo>
                <a:lnTo>
                  <a:pt x="79743" y="134708"/>
                </a:lnTo>
                <a:lnTo>
                  <a:pt x="81737" y="135525"/>
                </a:lnTo>
                <a:lnTo>
                  <a:pt x="84019" y="135118"/>
                </a:lnTo>
                <a:lnTo>
                  <a:pt x="89094" y="132125"/>
                </a:lnTo>
                <a:lnTo>
                  <a:pt x="97306" y="125085"/>
                </a:lnTo>
                <a:lnTo>
                  <a:pt x="101065" y="123395"/>
                </a:lnTo>
                <a:lnTo>
                  <a:pt x="110323" y="121517"/>
                </a:lnTo>
                <a:lnTo>
                  <a:pt x="115458" y="120064"/>
                </a:lnTo>
                <a:lnTo>
                  <a:pt x="120787" y="118143"/>
                </a:lnTo>
                <a:lnTo>
                  <a:pt x="126245" y="115909"/>
                </a:lnTo>
                <a:lnTo>
                  <a:pt x="131788" y="114420"/>
                </a:lnTo>
                <a:lnTo>
                  <a:pt x="137389" y="113428"/>
                </a:lnTo>
                <a:lnTo>
                  <a:pt x="143027" y="112766"/>
                </a:lnTo>
                <a:lnTo>
                  <a:pt x="148691" y="112325"/>
                </a:lnTo>
                <a:lnTo>
                  <a:pt x="154373" y="112031"/>
                </a:lnTo>
                <a:lnTo>
                  <a:pt x="168929" y="111617"/>
                </a:lnTo>
                <a:lnTo>
                  <a:pt x="186933" y="111477"/>
                </a:lnTo>
                <a:lnTo>
                  <a:pt x="191296" y="112418"/>
                </a:lnTo>
                <a:lnTo>
                  <a:pt x="198685" y="116004"/>
                </a:lnTo>
                <a:lnTo>
                  <a:pt x="208200" y="123377"/>
                </a:lnTo>
                <a:lnTo>
                  <a:pt x="211190" y="125114"/>
                </a:lnTo>
                <a:lnTo>
                  <a:pt x="217052" y="127044"/>
                </a:lnTo>
                <a:lnTo>
                  <a:pt x="225373" y="132982"/>
                </a:lnTo>
                <a:lnTo>
                  <a:pt x="233515" y="141018"/>
                </a:lnTo>
                <a:lnTo>
                  <a:pt x="237134" y="147765"/>
                </a:lnTo>
                <a:lnTo>
                  <a:pt x="241282" y="156478"/>
                </a:lnTo>
                <a:lnTo>
                  <a:pt x="243722" y="161469"/>
                </a:lnTo>
                <a:lnTo>
                  <a:pt x="245349" y="166701"/>
                </a:lnTo>
                <a:lnTo>
                  <a:pt x="246433" y="172094"/>
                </a:lnTo>
                <a:lnTo>
                  <a:pt x="247157" y="177594"/>
                </a:lnTo>
                <a:lnTo>
                  <a:pt x="247638" y="182214"/>
                </a:lnTo>
                <a:lnTo>
                  <a:pt x="248173" y="189886"/>
                </a:lnTo>
                <a:lnTo>
                  <a:pt x="247364" y="194219"/>
                </a:lnTo>
                <a:lnTo>
                  <a:pt x="245872" y="199012"/>
                </a:lnTo>
                <a:lnTo>
                  <a:pt x="243925" y="204112"/>
                </a:lnTo>
                <a:lnTo>
                  <a:pt x="239221" y="212319"/>
                </a:lnTo>
                <a:lnTo>
                  <a:pt x="233955" y="219142"/>
                </a:lnTo>
                <a:lnTo>
                  <a:pt x="228440" y="225349"/>
                </a:lnTo>
                <a:lnTo>
                  <a:pt x="222814" y="231283"/>
                </a:lnTo>
                <a:lnTo>
                  <a:pt x="219980" y="234198"/>
                </a:lnTo>
                <a:lnTo>
                  <a:pt x="211751" y="239978"/>
                </a:lnTo>
                <a:lnTo>
                  <a:pt x="206890" y="242853"/>
                </a:lnTo>
                <a:lnTo>
                  <a:pt x="200792" y="245722"/>
                </a:lnTo>
                <a:lnTo>
                  <a:pt x="193869" y="248587"/>
                </a:lnTo>
                <a:lnTo>
                  <a:pt x="186395" y="251450"/>
                </a:lnTo>
                <a:lnTo>
                  <a:pt x="170472" y="257171"/>
                </a:lnTo>
                <a:lnTo>
                  <a:pt x="162225" y="260030"/>
                </a:lnTo>
                <a:lnTo>
                  <a:pt x="154823" y="261936"/>
                </a:lnTo>
                <a:lnTo>
                  <a:pt x="147982" y="263206"/>
                </a:lnTo>
                <a:lnTo>
                  <a:pt x="141518" y="264053"/>
                </a:lnTo>
                <a:lnTo>
                  <a:pt x="135302" y="263666"/>
                </a:lnTo>
                <a:lnTo>
                  <a:pt x="129254" y="262455"/>
                </a:lnTo>
                <a:lnTo>
                  <a:pt x="123316" y="260695"/>
                </a:lnTo>
                <a:lnTo>
                  <a:pt x="115548" y="259522"/>
                </a:lnTo>
                <a:lnTo>
                  <a:pt x="106560" y="258739"/>
                </a:lnTo>
                <a:lnTo>
                  <a:pt x="96757" y="258218"/>
                </a:lnTo>
                <a:lnTo>
                  <a:pt x="89269" y="256918"/>
                </a:lnTo>
                <a:lnTo>
                  <a:pt x="83325" y="255099"/>
                </a:lnTo>
                <a:lnTo>
                  <a:pt x="78410" y="252933"/>
                </a:lnTo>
                <a:lnTo>
                  <a:pt x="73228" y="251490"/>
                </a:lnTo>
                <a:lnTo>
                  <a:pt x="67869" y="250527"/>
                </a:lnTo>
                <a:lnTo>
                  <a:pt x="62391" y="249885"/>
                </a:lnTo>
                <a:lnTo>
                  <a:pt x="53764" y="246633"/>
                </a:lnTo>
                <a:lnTo>
                  <a:pt x="50130" y="244432"/>
                </a:lnTo>
                <a:lnTo>
                  <a:pt x="41013" y="241986"/>
                </a:lnTo>
                <a:lnTo>
                  <a:pt x="35914" y="241334"/>
                </a:lnTo>
                <a:lnTo>
                  <a:pt x="30610" y="239947"/>
                </a:lnTo>
                <a:lnTo>
                  <a:pt x="25169" y="238070"/>
                </a:lnTo>
                <a:lnTo>
                  <a:pt x="19637" y="235866"/>
                </a:lnTo>
                <a:lnTo>
                  <a:pt x="10950" y="230877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49"/>
          <p:cNvSpPr/>
          <p:nvPr/>
        </p:nvSpPr>
        <p:spPr>
          <a:xfrm>
            <a:off x="4979934" y="3214687"/>
            <a:ext cx="190356" cy="300039"/>
          </a:xfrm>
          <a:custGeom>
            <a:avLst/>
            <a:gdLst/>
            <a:ahLst/>
            <a:cxnLst/>
            <a:rect l="0" t="0" r="0" b="0"/>
            <a:pathLst>
              <a:path w="190356" h="300039">
                <a:moveTo>
                  <a:pt x="106416" y="0"/>
                </a:moveTo>
                <a:lnTo>
                  <a:pt x="97314" y="9102"/>
                </a:lnTo>
                <a:lnTo>
                  <a:pt x="92728" y="12735"/>
                </a:lnTo>
                <a:lnTo>
                  <a:pt x="87765" y="16110"/>
                </a:lnTo>
                <a:lnTo>
                  <a:pt x="82552" y="19313"/>
                </a:lnTo>
                <a:lnTo>
                  <a:pt x="77172" y="25258"/>
                </a:lnTo>
                <a:lnTo>
                  <a:pt x="71680" y="33031"/>
                </a:lnTo>
                <a:lnTo>
                  <a:pt x="66113" y="42023"/>
                </a:lnTo>
                <a:lnTo>
                  <a:pt x="60497" y="49923"/>
                </a:lnTo>
                <a:lnTo>
                  <a:pt x="54848" y="57095"/>
                </a:lnTo>
                <a:lnTo>
                  <a:pt x="49178" y="63781"/>
                </a:lnTo>
                <a:lnTo>
                  <a:pt x="44444" y="70143"/>
                </a:lnTo>
                <a:lnTo>
                  <a:pt x="40337" y="76290"/>
                </a:lnTo>
                <a:lnTo>
                  <a:pt x="36645" y="82292"/>
                </a:lnTo>
                <a:lnTo>
                  <a:pt x="32279" y="91056"/>
                </a:lnTo>
                <a:lnTo>
                  <a:pt x="27464" y="101662"/>
                </a:lnTo>
                <a:lnTo>
                  <a:pt x="22349" y="113495"/>
                </a:lnTo>
                <a:lnTo>
                  <a:pt x="17986" y="125193"/>
                </a:lnTo>
                <a:lnTo>
                  <a:pt x="14125" y="136802"/>
                </a:lnTo>
                <a:lnTo>
                  <a:pt x="4140" y="168804"/>
                </a:lnTo>
                <a:lnTo>
                  <a:pt x="1085" y="178258"/>
                </a:lnTo>
                <a:lnTo>
                  <a:pt x="0" y="186467"/>
                </a:lnTo>
                <a:lnTo>
                  <a:pt x="229" y="193844"/>
                </a:lnTo>
                <a:lnTo>
                  <a:pt x="1335" y="200666"/>
                </a:lnTo>
                <a:lnTo>
                  <a:pt x="2071" y="207120"/>
                </a:lnTo>
                <a:lnTo>
                  <a:pt x="2563" y="213328"/>
                </a:lnTo>
                <a:lnTo>
                  <a:pt x="2891" y="219371"/>
                </a:lnTo>
                <a:lnTo>
                  <a:pt x="3255" y="231166"/>
                </a:lnTo>
                <a:lnTo>
                  <a:pt x="3351" y="236978"/>
                </a:lnTo>
                <a:lnTo>
                  <a:pt x="4369" y="241805"/>
                </a:lnTo>
                <a:lnTo>
                  <a:pt x="8039" y="249709"/>
                </a:lnTo>
                <a:lnTo>
                  <a:pt x="15460" y="264065"/>
                </a:lnTo>
                <a:lnTo>
                  <a:pt x="20906" y="272302"/>
                </a:lnTo>
                <a:lnTo>
                  <a:pt x="23692" y="275832"/>
                </a:lnTo>
                <a:lnTo>
                  <a:pt x="26501" y="278186"/>
                </a:lnTo>
                <a:lnTo>
                  <a:pt x="29327" y="279755"/>
                </a:lnTo>
                <a:lnTo>
                  <a:pt x="32163" y="280801"/>
                </a:lnTo>
                <a:lnTo>
                  <a:pt x="37854" y="284503"/>
                </a:lnTo>
                <a:lnTo>
                  <a:pt x="40706" y="286824"/>
                </a:lnTo>
                <a:lnTo>
                  <a:pt x="44511" y="288371"/>
                </a:lnTo>
                <a:lnTo>
                  <a:pt x="48954" y="289402"/>
                </a:lnTo>
                <a:lnTo>
                  <a:pt x="53821" y="290090"/>
                </a:lnTo>
                <a:lnTo>
                  <a:pt x="60874" y="289596"/>
                </a:lnTo>
                <a:lnTo>
                  <a:pt x="69388" y="288314"/>
                </a:lnTo>
                <a:lnTo>
                  <a:pt x="78873" y="286507"/>
                </a:lnTo>
                <a:lnTo>
                  <a:pt x="86149" y="284349"/>
                </a:lnTo>
                <a:lnTo>
                  <a:pt x="91952" y="281959"/>
                </a:lnTo>
                <a:lnTo>
                  <a:pt x="103797" y="275810"/>
                </a:lnTo>
                <a:lnTo>
                  <a:pt x="121761" y="266727"/>
                </a:lnTo>
                <a:lnTo>
                  <a:pt x="130934" y="260686"/>
                </a:lnTo>
                <a:lnTo>
                  <a:pt x="139906" y="253800"/>
                </a:lnTo>
                <a:lnTo>
                  <a:pt x="155590" y="240435"/>
                </a:lnTo>
                <a:lnTo>
                  <a:pt x="165736" y="231320"/>
                </a:lnTo>
                <a:lnTo>
                  <a:pt x="169775" y="225651"/>
                </a:lnTo>
                <a:lnTo>
                  <a:pt x="173420" y="219014"/>
                </a:lnTo>
                <a:lnTo>
                  <a:pt x="176803" y="211732"/>
                </a:lnTo>
                <a:lnTo>
                  <a:pt x="180011" y="205925"/>
                </a:lnTo>
                <a:lnTo>
                  <a:pt x="183101" y="201101"/>
                </a:lnTo>
                <a:lnTo>
                  <a:pt x="188123" y="193201"/>
                </a:lnTo>
                <a:lnTo>
                  <a:pt x="190355" y="186515"/>
                </a:lnTo>
                <a:lnTo>
                  <a:pt x="189998" y="184350"/>
                </a:lnTo>
                <a:lnTo>
                  <a:pt x="188807" y="182908"/>
                </a:lnTo>
                <a:lnTo>
                  <a:pt x="183992" y="180353"/>
                </a:lnTo>
                <a:lnTo>
                  <a:pt x="175502" y="176042"/>
                </a:lnTo>
                <a:lnTo>
                  <a:pt x="171523" y="174511"/>
                </a:lnTo>
                <a:lnTo>
                  <a:pt x="167918" y="173491"/>
                </a:lnTo>
                <a:lnTo>
                  <a:pt x="164562" y="172811"/>
                </a:lnTo>
                <a:lnTo>
                  <a:pt x="161372" y="172357"/>
                </a:lnTo>
                <a:lnTo>
                  <a:pt x="158294" y="172055"/>
                </a:lnTo>
                <a:lnTo>
                  <a:pt x="155288" y="171853"/>
                </a:lnTo>
                <a:lnTo>
                  <a:pt x="152332" y="172671"/>
                </a:lnTo>
                <a:lnTo>
                  <a:pt x="146508" y="176120"/>
                </a:lnTo>
                <a:lnTo>
                  <a:pt x="142669" y="177421"/>
                </a:lnTo>
                <a:lnTo>
                  <a:pt x="138205" y="178288"/>
                </a:lnTo>
                <a:lnTo>
                  <a:pt x="133323" y="178867"/>
                </a:lnTo>
                <a:lnTo>
                  <a:pt x="129116" y="181157"/>
                </a:lnTo>
                <a:lnTo>
                  <a:pt x="125359" y="184589"/>
                </a:lnTo>
                <a:lnTo>
                  <a:pt x="121903" y="188782"/>
                </a:lnTo>
                <a:lnTo>
                  <a:pt x="117693" y="193482"/>
                </a:lnTo>
                <a:lnTo>
                  <a:pt x="107935" y="203784"/>
                </a:lnTo>
                <a:lnTo>
                  <a:pt x="96283" y="215744"/>
                </a:lnTo>
                <a:lnTo>
                  <a:pt x="92993" y="220029"/>
                </a:lnTo>
                <a:lnTo>
                  <a:pt x="89847" y="224791"/>
                </a:lnTo>
                <a:lnTo>
                  <a:pt x="86798" y="229871"/>
                </a:lnTo>
                <a:lnTo>
                  <a:pt x="80869" y="238055"/>
                </a:lnTo>
                <a:lnTo>
                  <a:pt x="77955" y="241571"/>
                </a:lnTo>
                <a:lnTo>
                  <a:pt x="76012" y="246772"/>
                </a:lnTo>
                <a:lnTo>
                  <a:pt x="74717" y="253097"/>
                </a:lnTo>
                <a:lnTo>
                  <a:pt x="73853" y="260172"/>
                </a:lnTo>
                <a:lnTo>
                  <a:pt x="74229" y="265840"/>
                </a:lnTo>
                <a:lnTo>
                  <a:pt x="75433" y="270572"/>
                </a:lnTo>
                <a:lnTo>
                  <a:pt x="78358" y="278369"/>
                </a:lnTo>
                <a:lnTo>
                  <a:pt x="79658" y="285010"/>
                </a:lnTo>
                <a:lnTo>
                  <a:pt x="80957" y="287162"/>
                </a:lnTo>
                <a:lnTo>
                  <a:pt x="82776" y="288596"/>
                </a:lnTo>
                <a:lnTo>
                  <a:pt x="84941" y="289552"/>
                </a:lnTo>
                <a:lnTo>
                  <a:pt x="86384" y="291142"/>
                </a:lnTo>
                <a:lnTo>
                  <a:pt x="87346" y="293155"/>
                </a:lnTo>
                <a:lnTo>
                  <a:pt x="87988" y="295449"/>
                </a:lnTo>
                <a:lnTo>
                  <a:pt x="89368" y="296978"/>
                </a:lnTo>
                <a:lnTo>
                  <a:pt x="91240" y="297998"/>
                </a:lnTo>
                <a:lnTo>
                  <a:pt x="106416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50"/>
          <p:cNvSpPr/>
          <p:nvPr/>
        </p:nvSpPr>
        <p:spPr>
          <a:xfrm>
            <a:off x="5283624" y="3257550"/>
            <a:ext cx="175158" cy="212085"/>
          </a:xfrm>
          <a:custGeom>
            <a:avLst/>
            <a:gdLst/>
            <a:ahLst/>
            <a:cxnLst/>
            <a:rect l="0" t="0" r="0" b="0"/>
            <a:pathLst>
              <a:path w="175158" h="212085">
                <a:moveTo>
                  <a:pt x="17038" y="17145"/>
                </a:moveTo>
                <a:lnTo>
                  <a:pt x="12488" y="12594"/>
                </a:lnTo>
                <a:lnTo>
                  <a:pt x="11146" y="12206"/>
                </a:lnTo>
                <a:lnTo>
                  <a:pt x="10253" y="12899"/>
                </a:lnTo>
                <a:lnTo>
                  <a:pt x="9657" y="14315"/>
                </a:lnTo>
                <a:lnTo>
                  <a:pt x="8819" y="20857"/>
                </a:lnTo>
                <a:lnTo>
                  <a:pt x="6083" y="38797"/>
                </a:lnTo>
                <a:lnTo>
                  <a:pt x="4019" y="51582"/>
                </a:lnTo>
                <a:lnTo>
                  <a:pt x="2644" y="63915"/>
                </a:lnTo>
                <a:lnTo>
                  <a:pt x="1727" y="75948"/>
                </a:lnTo>
                <a:lnTo>
                  <a:pt x="708" y="97572"/>
                </a:lnTo>
                <a:lnTo>
                  <a:pt x="255" y="113532"/>
                </a:lnTo>
                <a:lnTo>
                  <a:pt x="0" y="133228"/>
                </a:lnTo>
                <a:lnTo>
                  <a:pt x="1870" y="140254"/>
                </a:lnTo>
                <a:lnTo>
                  <a:pt x="5021" y="147795"/>
                </a:lnTo>
                <a:lnTo>
                  <a:pt x="19215" y="175879"/>
                </a:lnTo>
                <a:lnTo>
                  <a:pt x="23252" y="182022"/>
                </a:lnTo>
                <a:lnTo>
                  <a:pt x="27848" y="188023"/>
                </a:lnTo>
                <a:lnTo>
                  <a:pt x="32817" y="193929"/>
                </a:lnTo>
                <a:lnTo>
                  <a:pt x="38035" y="198818"/>
                </a:lnTo>
                <a:lnTo>
                  <a:pt x="43419" y="203030"/>
                </a:lnTo>
                <a:lnTo>
                  <a:pt x="48913" y="206791"/>
                </a:lnTo>
                <a:lnTo>
                  <a:pt x="53528" y="209298"/>
                </a:lnTo>
                <a:lnTo>
                  <a:pt x="57557" y="210970"/>
                </a:lnTo>
                <a:lnTo>
                  <a:pt x="61195" y="212084"/>
                </a:lnTo>
                <a:lnTo>
                  <a:pt x="65526" y="211874"/>
                </a:lnTo>
                <a:lnTo>
                  <a:pt x="70319" y="210782"/>
                </a:lnTo>
                <a:lnTo>
                  <a:pt x="75418" y="209101"/>
                </a:lnTo>
                <a:lnTo>
                  <a:pt x="79771" y="207028"/>
                </a:lnTo>
                <a:lnTo>
                  <a:pt x="83625" y="204694"/>
                </a:lnTo>
                <a:lnTo>
                  <a:pt x="87147" y="202185"/>
                </a:lnTo>
                <a:lnTo>
                  <a:pt x="91400" y="199560"/>
                </a:lnTo>
                <a:lnTo>
                  <a:pt x="96140" y="196857"/>
                </a:lnTo>
                <a:lnTo>
                  <a:pt x="101205" y="194103"/>
                </a:lnTo>
                <a:lnTo>
                  <a:pt x="105535" y="191314"/>
                </a:lnTo>
                <a:lnTo>
                  <a:pt x="109373" y="188503"/>
                </a:lnTo>
                <a:lnTo>
                  <a:pt x="112885" y="185676"/>
                </a:lnTo>
                <a:lnTo>
                  <a:pt x="117131" y="182839"/>
                </a:lnTo>
                <a:lnTo>
                  <a:pt x="121867" y="179995"/>
                </a:lnTo>
                <a:lnTo>
                  <a:pt x="126929" y="177146"/>
                </a:lnTo>
                <a:lnTo>
                  <a:pt x="130304" y="174295"/>
                </a:lnTo>
                <a:lnTo>
                  <a:pt x="132553" y="171441"/>
                </a:lnTo>
                <a:lnTo>
                  <a:pt x="136006" y="164779"/>
                </a:lnTo>
                <a:lnTo>
                  <a:pt x="165649" y="105683"/>
                </a:lnTo>
                <a:lnTo>
                  <a:pt x="168500" y="99030"/>
                </a:lnTo>
                <a:lnTo>
                  <a:pt x="171352" y="91737"/>
                </a:lnTo>
                <a:lnTo>
                  <a:pt x="174207" y="84018"/>
                </a:lnTo>
                <a:lnTo>
                  <a:pt x="175157" y="76967"/>
                </a:lnTo>
                <a:lnTo>
                  <a:pt x="174838" y="70361"/>
                </a:lnTo>
                <a:lnTo>
                  <a:pt x="173673" y="64052"/>
                </a:lnTo>
                <a:lnTo>
                  <a:pt x="171944" y="56989"/>
                </a:lnTo>
                <a:lnTo>
                  <a:pt x="169839" y="49422"/>
                </a:lnTo>
                <a:lnTo>
                  <a:pt x="167483" y="41521"/>
                </a:lnTo>
                <a:lnTo>
                  <a:pt x="164959" y="35300"/>
                </a:lnTo>
                <a:lnTo>
                  <a:pt x="162325" y="30201"/>
                </a:lnTo>
                <a:lnTo>
                  <a:pt x="159616" y="25849"/>
                </a:lnTo>
                <a:lnTo>
                  <a:pt x="156857" y="21995"/>
                </a:lnTo>
                <a:lnTo>
                  <a:pt x="154066" y="18473"/>
                </a:lnTo>
                <a:lnTo>
                  <a:pt x="151252" y="15173"/>
                </a:lnTo>
                <a:lnTo>
                  <a:pt x="147472" y="12973"/>
                </a:lnTo>
                <a:lnTo>
                  <a:pt x="143047" y="11506"/>
                </a:lnTo>
                <a:lnTo>
                  <a:pt x="138191" y="10528"/>
                </a:lnTo>
                <a:lnTo>
                  <a:pt x="134002" y="8923"/>
                </a:lnTo>
                <a:lnTo>
                  <a:pt x="130256" y="6901"/>
                </a:lnTo>
                <a:lnTo>
                  <a:pt x="126807" y="4601"/>
                </a:lnTo>
                <a:lnTo>
                  <a:pt x="122602" y="3067"/>
                </a:lnTo>
                <a:lnTo>
                  <a:pt x="117894" y="2045"/>
                </a:lnTo>
                <a:lnTo>
                  <a:pt x="112850" y="1363"/>
                </a:lnTo>
                <a:lnTo>
                  <a:pt x="108536" y="908"/>
                </a:lnTo>
                <a:lnTo>
                  <a:pt x="104706" y="605"/>
                </a:lnTo>
                <a:lnTo>
                  <a:pt x="101201" y="403"/>
                </a:lnTo>
                <a:lnTo>
                  <a:pt x="89687" y="179"/>
                </a:lnTo>
                <a:lnTo>
                  <a:pt x="6847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51"/>
          <p:cNvSpPr/>
          <p:nvPr/>
        </p:nvSpPr>
        <p:spPr>
          <a:xfrm>
            <a:off x="5523547" y="3305075"/>
            <a:ext cx="162530" cy="231400"/>
          </a:xfrm>
          <a:custGeom>
            <a:avLst/>
            <a:gdLst/>
            <a:ahLst/>
            <a:cxnLst/>
            <a:rect l="0" t="0" r="0" b="0"/>
            <a:pathLst>
              <a:path w="162530" h="231400">
                <a:moveTo>
                  <a:pt x="0" y="21054"/>
                </a:moveTo>
                <a:lnTo>
                  <a:pt x="4551" y="34707"/>
                </a:lnTo>
                <a:lnTo>
                  <a:pt x="5891" y="40634"/>
                </a:lnTo>
                <a:lnTo>
                  <a:pt x="6785" y="46490"/>
                </a:lnTo>
                <a:lnTo>
                  <a:pt x="7381" y="52299"/>
                </a:lnTo>
                <a:lnTo>
                  <a:pt x="8730" y="57124"/>
                </a:lnTo>
                <a:lnTo>
                  <a:pt x="10583" y="61293"/>
                </a:lnTo>
                <a:lnTo>
                  <a:pt x="12770" y="65025"/>
                </a:lnTo>
                <a:lnTo>
                  <a:pt x="14228" y="69419"/>
                </a:lnTo>
                <a:lnTo>
                  <a:pt x="15201" y="74252"/>
                </a:lnTo>
                <a:lnTo>
                  <a:pt x="15849" y="79380"/>
                </a:lnTo>
                <a:lnTo>
                  <a:pt x="16281" y="84703"/>
                </a:lnTo>
                <a:lnTo>
                  <a:pt x="16569" y="90157"/>
                </a:lnTo>
                <a:lnTo>
                  <a:pt x="16761" y="95698"/>
                </a:lnTo>
                <a:lnTo>
                  <a:pt x="18794" y="101297"/>
                </a:lnTo>
                <a:lnTo>
                  <a:pt x="22054" y="106934"/>
                </a:lnTo>
                <a:lnTo>
                  <a:pt x="31873" y="120569"/>
                </a:lnTo>
                <a:lnTo>
                  <a:pt x="35756" y="124973"/>
                </a:lnTo>
                <a:lnTo>
                  <a:pt x="38125" y="127481"/>
                </a:lnTo>
                <a:lnTo>
                  <a:pt x="40657" y="129153"/>
                </a:lnTo>
                <a:lnTo>
                  <a:pt x="43297" y="130268"/>
                </a:lnTo>
                <a:lnTo>
                  <a:pt x="46010" y="131011"/>
                </a:lnTo>
                <a:lnTo>
                  <a:pt x="48771" y="131506"/>
                </a:lnTo>
                <a:lnTo>
                  <a:pt x="51564" y="131836"/>
                </a:lnTo>
                <a:lnTo>
                  <a:pt x="54379" y="132057"/>
                </a:lnTo>
                <a:lnTo>
                  <a:pt x="57207" y="131251"/>
                </a:lnTo>
                <a:lnTo>
                  <a:pt x="60046" y="129761"/>
                </a:lnTo>
                <a:lnTo>
                  <a:pt x="66894" y="125078"/>
                </a:lnTo>
                <a:lnTo>
                  <a:pt x="67456" y="123741"/>
                </a:lnTo>
                <a:lnTo>
                  <a:pt x="68080" y="119715"/>
                </a:lnTo>
                <a:lnTo>
                  <a:pt x="69199" y="117308"/>
                </a:lnTo>
                <a:lnTo>
                  <a:pt x="72983" y="112094"/>
                </a:lnTo>
                <a:lnTo>
                  <a:pt x="74372" y="109370"/>
                </a:lnTo>
                <a:lnTo>
                  <a:pt x="75917" y="103804"/>
                </a:lnTo>
                <a:lnTo>
                  <a:pt x="78234" y="99081"/>
                </a:lnTo>
                <a:lnTo>
                  <a:pt x="81684" y="93074"/>
                </a:lnTo>
                <a:lnTo>
                  <a:pt x="85888" y="86213"/>
                </a:lnTo>
                <a:lnTo>
                  <a:pt x="88691" y="79733"/>
                </a:lnTo>
                <a:lnTo>
                  <a:pt x="90560" y="73509"/>
                </a:lnTo>
                <a:lnTo>
                  <a:pt x="91806" y="67454"/>
                </a:lnTo>
                <a:lnTo>
                  <a:pt x="93589" y="62465"/>
                </a:lnTo>
                <a:lnTo>
                  <a:pt x="95730" y="58187"/>
                </a:lnTo>
                <a:lnTo>
                  <a:pt x="98110" y="54382"/>
                </a:lnTo>
                <a:lnTo>
                  <a:pt x="99696" y="49940"/>
                </a:lnTo>
                <a:lnTo>
                  <a:pt x="100755" y="45074"/>
                </a:lnTo>
                <a:lnTo>
                  <a:pt x="101460" y="39925"/>
                </a:lnTo>
                <a:lnTo>
                  <a:pt x="102882" y="34587"/>
                </a:lnTo>
                <a:lnTo>
                  <a:pt x="104783" y="29124"/>
                </a:lnTo>
                <a:lnTo>
                  <a:pt x="107003" y="23577"/>
                </a:lnTo>
                <a:lnTo>
                  <a:pt x="108483" y="18926"/>
                </a:lnTo>
                <a:lnTo>
                  <a:pt x="109470" y="14873"/>
                </a:lnTo>
                <a:lnTo>
                  <a:pt x="111053" y="6075"/>
                </a:lnTo>
                <a:lnTo>
                  <a:pt x="111328" y="0"/>
                </a:lnTo>
                <a:lnTo>
                  <a:pt x="111391" y="5030"/>
                </a:lnTo>
                <a:lnTo>
                  <a:pt x="111409" y="10371"/>
                </a:lnTo>
                <a:lnTo>
                  <a:pt x="112372" y="14885"/>
                </a:lnTo>
                <a:lnTo>
                  <a:pt x="113968" y="18846"/>
                </a:lnTo>
                <a:lnTo>
                  <a:pt x="115983" y="22440"/>
                </a:lnTo>
                <a:lnTo>
                  <a:pt x="117327" y="26741"/>
                </a:lnTo>
                <a:lnTo>
                  <a:pt x="118224" y="31513"/>
                </a:lnTo>
                <a:lnTo>
                  <a:pt x="118820" y="36599"/>
                </a:lnTo>
                <a:lnTo>
                  <a:pt x="120171" y="40943"/>
                </a:lnTo>
                <a:lnTo>
                  <a:pt x="122024" y="44791"/>
                </a:lnTo>
                <a:lnTo>
                  <a:pt x="125670" y="51607"/>
                </a:lnTo>
                <a:lnTo>
                  <a:pt x="127291" y="57811"/>
                </a:lnTo>
                <a:lnTo>
                  <a:pt x="128676" y="61751"/>
                </a:lnTo>
                <a:lnTo>
                  <a:pt x="130552" y="66283"/>
                </a:lnTo>
                <a:lnTo>
                  <a:pt x="132755" y="71210"/>
                </a:lnTo>
                <a:lnTo>
                  <a:pt x="137081" y="79256"/>
                </a:lnTo>
                <a:lnTo>
                  <a:pt x="149507" y="100897"/>
                </a:lnTo>
                <a:lnTo>
                  <a:pt x="153964" y="110478"/>
                </a:lnTo>
                <a:lnTo>
                  <a:pt x="156935" y="118770"/>
                </a:lnTo>
                <a:lnTo>
                  <a:pt x="158916" y="126203"/>
                </a:lnTo>
                <a:lnTo>
                  <a:pt x="160236" y="132111"/>
                </a:lnTo>
                <a:lnTo>
                  <a:pt x="161117" y="137002"/>
                </a:lnTo>
                <a:lnTo>
                  <a:pt x="161704" y="141216"/>
                </a:lnTo>
                <a:lnTo>
                  <a:pt x="162095" y="145929"/>
                </a:lnTo>
                <a:lnTo>
                  <a:pt x="162356" y="150977"/>
                </a:lnTo>
                <a:lnTo>
                  <a:pt x="162529" y="156247"/>
                </a:lnTo>
                <a:lnTo>
                  <a:pt x="161693" y="161666"/>
                </a:lnTo>
                <a:lnTo>
                  <a:pt x="160183" y="167183"/>
                </a:lnTo>
                <a:lnTo>
                  <a:pt x="158224" y="172766"/>
                </a:lnTo>
                <a:lnTo>
                  <a:pt x="155965" y="177441"/>
                </a:lnTo>
                <a:lnTo>
                  <a:pt x="153506" y="181509"/>
                </a:lnTo>
                <a:lnTo>
                  <a:pt x="150915" y="185175"/>
                </a:lnTo>
                <a:lnTo>
                  <a:pt x="148235" y="188570"/>
                </a:lnTo>
                <a:lnTo>
                  <a:pt x="145496" y="191787"/>
                </a:lnTo>
                <a:lnTo>
                  <a:pt x="142717" y="194883"/>
                </a:lnTo>
                <a:lnTo>
                  <a:pt x="138960" y="197901"/>
                </a:lnTo>
                <a:lnTo>
                  <a:pt x="134550" y="200864"/>
                </a:lnTo>
                <a:lnTo>
                  <a:pt x="129705" y="203793"/>
                </a:lnTo>
                <a:lnTo>
                  <a:pt x="125522" y="206697"/>
                </a:lnTo>
                <a:lnTo>
                  <a:pt x="121782" y="209586"/>
                </a:lnTo>
                <a:lnTo>
                  <a:pt x="118335" y="212465"/>
                </a:lnTo>
                <a:lnTo>
                  <a:pt x="114133" y="215336"/>
                </a:lnTo>
                <a:lnTo>
                  <a:pt x="109426" y="218204"/>
                </a:lnTo>
                <a:lnTo>
                  <a:pt x="104383" y="221067"/>
                </a:lnTo>
                <a:lnTo>
                  <a:pt x="99116" y="222976"/>
                </a:lnTo>
                <a:lnTo>
                  <a:pt x="93700" y="224249"/>
                </a:lnTo>
                <a:lnTo>
                  <a:pt x="88184" y="225098"/>
                </a:lnTo>
                <a:lnTo>
                  <a:pt x="83555" y="226616"/>
                </a:lnTo>
                <a:lnTo>
                  <a:pt x="79516" y="228581"/>
                </a:lnTo>
                <a:lnTo>
                  <a:pt x="75870" y="230843"/>
                </a:lnTo>
                <a:lnTo>
                  <a:pt x="71535" y="231399"/>
                </a:lnTo>
                <a:lnTo>
                  <a:pt x="66740" y="230816"/>
                </a:lnTo>
                <a:lnTo>
                  <a:pt x="61638" y="229475"/>
                </a:lnTo>
                <a:lnTo>
                  <a:pt x="54427" y="228582"/>
                </a:lnTo>
                <a:lnTo>
                  <a:pt x="45810" y="227986"/>
                </a:lnTo>
                <a:lnTo>
                  <a:pt x="36255" y="227589"/>
                </a:lnTo>
                <a:lnTo>
                  <a:pt x="28932" y="226372"/>
                </a:lnTo>
                <a:lnTo>
                  <a:pt x="23098" y="224608"/>
                </a:lnTo>
                <a:lnTo>
                  <a:pt x="18256" y="222479"/>
                </a:lnTo>
                <a:lnTo>
                  <a:pt x="14076" y="221060"/>
                </a:lnTo>
                <a:lnTo>
                  <a:pt x="10336" y="220114"/>
                </a:lnTo>
                <a:lnTo>
                  <a:pt x="6891" y="219483"/>
                </a:lnTo>
                <a:lnTo>
                  <a:pt x="4594" y="218110"/>
                </a:lnTo>
                <a:lnTo>
                  <a:pt x="3063" y="216243"/>
                </a:lnTo>
                <a:lnTo>
                  <a:pt x="0" y="209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52"/>
          <p:cNvSpPr/>
          <p:nvPr/>
        </p:nvSpPr>
        <p:spPr>
          <a:xfrm>
            <a:off x="5926454" y="3523297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0"/>
                </a:moveTo>
                <a:lnTo>
                  <a:pt x="172595" y="0"/>
                </a:lnTo>
                <a:lnTo>
                  <a:pt x="185548" y="1905"/>
                </a:lnTo>
                <a:lnTo>
                  <a:pt x="248603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53"/>
          <p:cNvSpPr/>
          <p:nvPr/>
        </p:nvSpPr>
        <p:spPr>
          <a:xfrm>
            <a:off x="5900737" y="3617595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17145"/>
                </a:moveTo>
                <a:lnTo>
                  <a:pt x="64961" y="17145"/>
                </a:lnTo>
                <a:lnTo>
                  <a:pt x="71882" y="16192"/>
                </a:lnTo>
                <a:lnTo>
                  <a:pt x="79354" y="14605"/>
                </a:lnTo>
                <a:lnTo>
                  <a:pt x="87193" y="12594"/>
                </a:lnTo>
                <a:lnTo>
                  <a:pt x="105754" y="10301"/>
                </a:lnTo>
                <a:lnTo>
                  <a:pt x="161937" y="5213"/>
                </a:lnTo>
                <a:lnTo>
                  <a:pt x="203417" y="2316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54"/>
          <p:cNvSpPr/>
          <p:nvPr/>
        </p:nvSpPr>
        <p:spPr>
          <a:xfrm>
            <a:off x="6244108" y="3353039"/>
            <a:ext cx="127990" cy="349749"/>
          </a:xfrm>
          <a:custGeom>
            <a:avLst/>
            <a:gdLst/>
            <a:ahLst/>
            <a:cxnLst/>
            <a:rect l="0" t="0" r="0" b="0"/>
            <a:pathLst>
              <a:path w="127990" h="349749">
                <a:moveTo>
                  <a:pt x="85254" y="7381"/>
                </a:moveTo>
                <a:lnTo>
                  <a:pt x="76153" y="2830"/>
                </a:lnTo>
                <a:lnTo>
                  <a:pt x="71566" y="1489"/>
                </a:lnTo>
                <a:lnTo>
                  <a:pt x="66604" y="595"/>
                </a:lnTo>
                <a:lnTo>
                  <a:pt x="61391" y="0"/>
                </a:lnTo>
                <a:lnTo>
                  <a:pt x="56963" y="555"/>
                </a:lnTo>
                <a:lnTo>
                  <a:pt x="53058" y="1878"/>
                </a:lnTo>
                <a:lnTo>
                  <a:pt x="49503" y="3712"/>
                </a:lnTo>
                <a:lnTo>
                  <a:pt x="47132" y="5887"/>
                </a:lnTo>
                <a:lnTo>
                  <a:pt x="45552" y="8290"/>
                </a:lnTo>
                <a:lnTo>
                  <a:pt x="44498" y="10844"/>
                </a:lnTo>
                <a:lnTo>
                  <a:pt x="40788" y="16223"/>
                </a:lnTo>
                <a:lnTo>
                  <a:pt x="38465" y="18990"/>
                </a:lnTo>
                <a:lnTo>
                  <a:pt x="35964" y="21788"/>
                </a:lnTo>
                <a:lnTo>
                  <a:pt x="30645" y="27436"/>
                </a:lnTo>
                <a:lnTo>
                  <a:pt x="27893" y="31229"/>
                </a:lnTo>
                <a:lnTo>
                  <a:pt x="25106" y="35662"/>
                </a:lnTo>
                <a:lnTo>
                  <a:pt x="22295" y="40522"/>
                </a:lnTo>
                <a:lnTo>
                  <a:pt x="20422" y="47573"/>
                </a:lnTo>
                <a:lnTo>
                  <a:pt x="19172" y="56083"/>
                </a:lnTo>
                <a:lnTo>
                  <a:pt x="18340" y="65566"/>
                </a:lnTo>
                <a:lnTo>
                  <a:pt x="16832" y="73793"/>
                </a:lnTo>
                <a:lnTo>
                  <a:pt x="14875" y="81183"/>
                </a:lnTo>
                <a:lnTo>
                  <a:pt x="12617" y="88015"/>
                </a:lnTo>
                <a:lnTo>
                  <a:pt x="10159" y="96379"/>
                </a:lnTo>
                <a:lnTo>
                  <a:pt x="4888" y="115833"/>
                </a:lnTo>
                <a:lnTo>
                  <a:pt x="3102" y="124450"/>
                </a:lnTo>
                <a:lnTo>
                  <a:pt x="1911" y="132099"/>
                </a:lnTo>
                <a:lnTo>
                  <a:pt x="1117" y="139104"/>
                </a:lnTo>
                <a:lnTo>
                  <a:pt x="235" y="149427"/>
                </a:lnTo>
                <a:lnTo>
                  <a:pt x="0" y="153513"/>
                </a:lnTo>
                <a:lnTo>
                  <a:pt x="2278" y="163133"/>
                </a:lnTo>
                <a:lnTo>
                  <a:pt x="4219" y="168366"/>
                </a:lnTo>
                <a:lnTo>
                  <a:pt x="6466" y="172807"/>
                </a:lnTo>
                <a:lnTo>
                  <a:pt x="8916" y="176719"/>
                </a:lnTo>
                <a:lnTo>
                  <a:pt x="11502" y="180280"/>
                </a:lnTo>
                <a:lnTo>
                  <a:pt x="16084" y="184560"/>
                </a:lnTo>
                <a:lnTo>
                  <a:pt x="21996" y="189318"/>
                </a:lnTo>
                <a:lnTo>
                  <a:pt x="28795" y="194394"/>
                </a:lnTo>
                <a:lnTo>
                  <a:pt x="34280" y="198731"/>
                </a:lnTo>
                <a:lnTo>
                  <a:pt x="38889" y="202576"/>
                </a:lnTo>
                <a:lnTo>
                  <a:pt x="42914" y="206091"/>
                </a:lnTo>
                <a:lnTo>
                  <a:pt x="49407" y="210339"/>
                </a:lnTo>
                <a:lnTo>
                  <a:pt x="57546" y="215076"/>
                </a:lnTo>
                <a:lnTo>
                  <a:pt x="66782" y="220139"/>
                </a:lnTo>
                <a:lnTo>
                  <a:pt x="73892" y="224467"/>
                </a:lnTo>
                <a:lnTo>
                  <a:pt x="79584" y="228305"/>
                </a:lnTo>
                <a:lnTo>
                  <a:pt x="84332" y="231816"/>
                </a:lnTo>
                <a:lnTo>
                  <a:pt x="88449" y="236062"/>
                </a:lnTo>
                <a:lnTo>
                  <a:pt x="92147" y="240797"/>
                </a:lnTo>
                <a:lnTo>
                  <a:pt x="95564" y="245859"/>
                </a:lnTo>
                <a:lnTo>
                  <a:pt x="99747" y="250186"/>
                </a:lnTo>
                <a:lnTo>
                  <a:pt x="104441" y="254024"/>
                </a:lnTo>
                <a:lnTo>
                  <a:pt x="109476" y="257534"/>
                </a:lnTo>
                <a:lnTo>
                  <a:pt x="112831" y="260828"/>
                </a:lnTo>
                <a:lnTo>
                  <a:pt x="115069" y="263975"/>
                </a:lnTo>
                <a:lnTo>
                  <a:pt x="123211" y="280422"/>
                </a:lnTo>
                <a:lnTo>
                  <a:pt x="125936" y="288435"/>
                </a:lnTo>
                <a:lnTo>
                  <a:pt x="127471" y="298301"/>
                </a:lnTo>
                <a:lnTo>
                  <a:pt x="127925" y="307256"/>
                </a:lnTo>
                <a:lnTo>
                  <a:pt x="127989" y="310168"/>
                </a:lnTo>
                <a:lnTo>
                  <a:pt x="126127" y="314014"/>
                </a:lnTo>
                <a:lnTo>
                  <a:pt x="122980" y="318483"/>
                </a:lnTo>
                <a:lnTo>
                  <a:pt x="118978" y="323367"/>
                </a:lnTo>
                <a:lnTo>
                  <a:pt x="114404" y="327576"/>
                </a:lnTo>
                <a:lnTo>
                  <a:pt x="109449" y="331334"/>
                </a:lnTo>
                <a:lnTo>
                  <a:pt x="104242" y="334792"/>
                </a:lnTo>
                <a:lnTo>
                  <a:pt x="99818" y="338050"/>
                </a:lnTo>
                <a:lnTo>
                  <a:pt x="95916" y="341175"/>
                </a:lnTo>
                <a:lnTo>
                  <a:pt x="92362" y="344210"/>
                </a:lnTo>
                <a:lnTo>
                  <a:pt x="88088" y="346234"/>
                </a:lnTo>
                <a:lnTo>
                  <a:pt x="83333" y="347583"/>
                </a:lnTo>
                <a:lnTo>
                  <a:pt x="78259" y="348482"/>
                </a:lnTo>
                <a:lnTo>
                  <a:pt x="73923" y="349081"/>
                </a:lnTo>
                <a:lnTo>
                  <a:pt x="70080" y="349481"/>
                </a:lnTo>
                <a:lnTo>
                  <a:pt x="66566" y="349748"/>
                </a:lnTo>
                <a:lnTo>
                  <a:pt x="62317" y="348973"/>
                </a:lnTo>
                <a:lnTo>
                  <a:pt x="57581" y="347504"/>
                </a:lnTo>
                <a:lnTo>
                  <a:pt x="52518" y="345572"/>
                </a:lnTo>
                <a:lnTo>
                  <a:pt x="47237" y="343331"/>
                </a:lnTo>
                <a:lnTo>
                  <a:pt x="36290" y="338302"/>
                </a:lnTo>
                <a:lnTo>
                  <a:pt x="31656" y="335628"/>
                </a:lnTo>
                <a:lnTo>
                  <a:pt x="27615" y="332892"/>
                </a:lnTo>
                <a:lnTo>
                  <a:pt x="23968" y="330116"/>
                </a:lnTo>
                <a:lnTo>
                  <a:pt x="20584" y="327312"/>
                </a:lnTo>
                <a:lnTo>
                  <a:pt x="17376" y="324491"/>
                </a:lnTo>
                <a:lnTo>
                  <a:pt x="14284" y="321658"/>
                </a:lnTo>
                <a:lnTo>
                  <a:pt x="11271" y="317864"/>
                </a:lnTo>
                <a:lnTo>
                  <a:pt x="8310" y="313429"/>
                </a:lnTo>
                <a:lnTo>
                  <a:pt x="5383" y="308568"/>
                </a:lnTo>
                <a:lnTo>
                  <a:pt x="3431" y="300565"/>
                </a:lnTo>
                <a:lnTo>
                  <a:pt x="2130" y="290467"/>
                </a:lnTo>
                <a:lnTo>
                  <a:pt x="1263" y="278972"/>
                </a:lnTo>
                <a:lnTo>
                  <a:pt x="300" y="261121"/>
                </a:lnTo>
                <a:lnTo>
                  <a:pt x="43" y="253693"/>
                </a:lnTo>
                <a:lnTo>
                  <a:pt x="825" y="245884"/>
                </a:lnTo>
                <a:lnTo>
                  <a:pt x="2297" y="237820"/>
                </a:lnTo>
                <a:lnTo>
                  <a:pt x="4232" y="229587"/>
                </a:lnTo>
                <a:lnTo>
                  <a:pt x="6475" y="221241"/>
                </a:lnTo>
                <a:lnTo>
                  <a:pt x="11506" y="204347"/>
                </a:lnTo>
                <a:lnTo>
                  <a:pt x="19694" y="178771"/>
                </a:lnTo>
                <a:lnTo>
                  <a:pt x="23450" y="171171"/>
                </a:lnTo>
                <a:lnTo>
                  <a:pt x="27858" y="164199"/>
                </a:lnTo>
                <a:lnTo>
                  <a:pt x="32703" y="157646"/>
                </a:lnTo>
                <a:lnTo>
                  <a:pt x="36885" y="151373"/>
                </a:lnTo>
                <a:lnTo>
                  <a:pt x="40626" y="145285"/>
                </a:lnTo>
                <a:lnTo>
                  <a:pt x="44072" y="139322"/>
                </a:lnTo>
                <a:lnTo>
                  <a:pt x="48274" y="132489"/>
                </a:lnTo>
                <a:lnTo>
                  <a:pt x="58023" y="117277"/>
                </a:lnTo>
                <a:lnTo>
                  <a:pt x="62338" y="110172"/>
                </a:lnTo>
                <a:lnTo>
                  <a:pt x="66167" y="103531"/>
                </a:lnTo>
                <a:lnTo>
                  <a:pt x="69672" y="97198"/>
                </a:lnTo>
                <a:lnTo>
                  <a:pt x="72009" y="90119"/>
                </a:lnTo>
                <a:lnTo>
                  <a:pt x="73566" y="82542"/>
                </a:lnTo>
                <a:lnTo>
                  <a:pt x="74604" y="74633"/>
                </a:lnTo>
                <a:lnTo>
                  <a:pt x="74344" y="68408"/>
                </a:lnTo>
                <a:lnTo>
                  <a:pt x="73218" y="63305"/>
                </a:lnTo>
                <a:lnTo>
                  <a:pt x="69427" y="54144"/>
                </a:lnTo>
                <a:lnTo>
                  <a:pt x="64568" y="43722"/>
                </a:lnTo>
                <a:lnTo>
                  <a:pt x="61773" y="35280"/>
                </a:lnTo>
                <a:lnTo>
                  <a:pt x="59537" y="245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55"/>
          <p:cNvSpPr/>
          <p:nvPr/>
        </p:nvSpPr>
        <p:spPr>
          <a:xfrm>
            <a:off x="6372225" y="3360420"/>
            <a:ext cx="228479" cy="265587"/>
          </a:xfrm>
          <a:custGeom>
            <a:avLst/>
            <a:gdLst/>
            <a:ahLst/>
            <a:cxnLst/>
            <a:rect l="0" t="0" r="0" b="0"/>
            <a:pathLst>
              <a:path w="228479" h="265587">
                <a:moveTo>
                  <a:pt x="68579" y="25717"/>
                </a:moveTo>
                <a:lnTo>
                  <a:pt x="73131" y="34819"/>
                </a:lnTo>
                <a:lnTo>
                  <a:pt x="73518" y="39405"/>
                </a:lnTo>
                <a:lnTo>
                  <a:pt x="72825" y="44367"/>
                </a:lnTo>
                <a:lnTo>
                  <a:pt x="71409" y="49581"/>
                </a:lnTo>
                <a:lnTo>
                  <a:pt x="71419" y="54009"/>
                </a:lnTo>
                <a:lnTo>
                  <a:pt x="72378" y="57913"/>
                </a:lnTo>
                <a:lnTo>
                  <a:pt x="73969" y="61468"/>
                </a:lnTo>
                <a:lnTo>
                  <a:pt x="75030" y="65744"/>
                </a:lnTo>
                <a:lnTo>
                  <a:pt x="75737" y="70499"/>
                </a:lnTo>
                <a:lnTo>
                  <a:pt x="76209" y="75574"/>
                </a:lnTo>
                <a:lnTo>
                  <a:pt x="75571" y="80863"/>
                </a:lnTo>
                <a:lnTo>
                  <a:pt x="74193" y="86293"/>
                </a:lnTo>
                <a:lnTo>
                  <a:pt x="72321" y="91819"/>
                </a:lnTo>
                <a:lnTo>
                  <a:pt x="68217" y="101217"/>
                </a:lnTo>
                <a:lnTo>
                  <a:pt x="56036" y="126900"/>
                </a:lnTo>
                <a:lnTo>
                  <a:pt x="51644" y="137940"/>
                </a:lnTo>
                <a:lnTo>
                  <a:pt x="48717" y="147205"/>
                </a:lnTo>
                <a:lnTo>
                  <a:pt x="46765" y="155287"/>
                </a:lnTo>
                <a:lnTo>
                  <a:pt x="45465" y="162579"/>
                </a:lnTo>
                <a:lnTo>
                  <a:pt x="44597" y="169346"/>
                </a:lnTo>
                <a:lnTo>
                  <a:pt x="44019" y="175762"/>
                </a:lnTo>
                <a:lnTo>
                  <a:pt x="43633" y="183850"/>
                </a:lnTo>
                <a:lnTo>
                  <a:pt x="43205" y="202996"/>
                </a:lnTo>
                <a:lnTo>
                  <a:pt x="44043" y="210578"/>
                </a:lnTo>
                <a:lnTo>
                  <a:pt x="45554" y="216585"/>
                </a:lnTo>
                <a:lnTo>
                  <a:pt x="47514" y="221543"/>
                </a:lnTo>
                <a:lnTo>
                  <a:pt x="49774" y="226752"/>
                </a:lnTo>
                <a:lnTo>
                  <a:pt x="54824" y="237621"/>
                </a:lnTo>
                <a:lnTo>
                  <a:pt x="58457" y="242234"/>
                </a:lnTo>
                <a:lnTo>
                  <a:pt x="62783" y="246262"/>
                </a:lnTo>
                <a:lnTo>
                  <a:pt x="67573" y="249899"/>
                </a:lnTo>
                <a:lnTo>
                  <a:pt x="71719" y="253277"/>
                </a:lnTo>
                <a:lnTo>
                  <a:pt x="75435" y="256481"/>
                </a:lnTo>
                <a:lnTo>
                  <a:pt x="78865" y="259570"/>
                </a:lnTo>
                <a:lnTo>
                  <a:pt x="82104" y="261629"/>
                </a:lnTo>
                <a:lnTo>
                  <a:pt x="88243" y="263917"/>
                </a:lnTo>
                <a:lnTo>
                  <a:pt x="92166" y="264527"/>
                </a:lnTo>
                <a:lnTo>
                  <a:pt x="96687" y="264934"/>
                </a:lnTo>
                <a:lnTo>
                  <a:pt x="105836" y="265386"/>
                </a:lnTo>
                <a:lnTo>
                  <a:pt x="113078" y="265586"/>
                </a:lnTo>
                <a:lnTo>
                  <a:pt x="117295" y="264688"/>
                </a:lnTo>
                <a:lnTo>
                  <a:pt x="122012" y="263136"/>
                </a:lnTo>
                <a:lnTo>
                  <a:pt x="127061" y="261149"/>
                </a:lnTo>
                <a:lnTo>
                  <a:pt x="131379" y="258871"/>
                </a:lnTo>
                <a:lnTo>
                  <a:pt x="135211" y="256401"/>
                </a:lnTo>
                <a:lnTo>
                  <a:pt x="138718" y="253802"/>
                </a:lnTo>
                <a:lnTo>
                  <a:pt x="150235" y="245833"/>
                </a:lnTo>
                <a:lnTo>
                  <a:pt x="157307" y="241041"/>
                </a:lnTo>
                <a:lnTo>
                  <a:pt x="163926" y="235941"/>
                </a:lnTo>
                <a:lnTo>
                  <a:pt x="170244" y="230637"/>
                </a:lnTo>
                <a:lnTo>
                  <a:pt x="176361" y="225195"/>
                </a:lnTo>
                <a:lnTo>
                  <a:pt x="188238" y="214069"/>
                </a:lnTo>
                <a:lnTo>
                  <a:pt x="194071" y="208435"/>
                </a:lnTo>
                <a:lnTo>
                  <a:pt x="198914" y="200869"/>
                </a:lnTo>
                <a:lnTo>
                  <a:pt x="203093" y="192015"/>
                </a:lnTo>
                <a:lnTo>
                  <a:pt x="206833" y="182302"/>
                </a:lnTo>
                <a:lnTo>
                  <a:pt x="216068" y="156271"/>
                </a:lnTo>
                <a:lnTo>
                  <a:pt x="221198" y="141328"/>
                </a:lnTo>
                <a:lnTo>
                  <a:pt x="224618" y="129461"/>
                </a:lnTo>
                <a:lnTo>
                  <a:pt x="226897" y="119645"/>
                </a:lnTo>
                <a:lnTo>
                  <a:pt x="228417" y="111196"/>
                </a:lnTo>
                <a:lnTo>
                  <a:pt x="228478" y="103658"/>
                </a:lnTo>
                <a:lnTo>
                  <a:pt x="227566" y="96727"/>
                </a:lnTo>
                <a:lnTo>
                  <a:pt x="226006" y="90202"/>
                </a:lnTo>
                <a:lnTo>
                  <a:pt x="223060" y="83947"/>
                </a:lnTo>
                <a:lnTo>
                  <a:pt x="219192" y="77872"/>
                </a:lnTo>
                <a:lnTo>
                  <a:pt x="214707" y="71917"/>
                </a:lnTo>
                <a:lnTo>
                  <a:pt x="209813" y="66042"/>
                </a:lnTo>
                <a:lnTo>
                  <a:pt x="204645" y="60221"/>
                </a:lnTo>
                <a:lnTo>
                  <a:pt x="199296" y="54435"/>
                </a:lnTo>
                <a:lnTo>
                  <a:pt x="178113" y="32638"/>
                </a:lnTo>
                <a:lnTo>
                  <a:pt x="171129" y="26521"/>
                </a:lnTo>
                <a:lnTo>
                  <a:pt x="164569" y="21491"/>
                </a:lnTo>
                <a:lnTo>
                  <a:pt x="158290" y="17185"/>
                </a:lnTo>
                <a:lnTo>
                  <a:pt x="152199" y="13361"/>
                </a:lnTo>
                <a:lnTo>
                  <a:pt x="146233" y="9860"/>
                </a:lnTo>
                <a:lnTo>
                  <a:pt x="140351" y="6573"/>
                </a:lnTo>
                <a:lnTo>
                  <a:pt x="133572" y="4382"/>
                </a:lnTo>
                <a:lnTo>
                  <a:pt x="126196" y="2921"/>
                </a:lnTo>
                <a:lnTo>
                  <a:pt x="118420" y="1947"/>
                </a:lnTo>
                <a:lnTo>
                  <a:pt x="110379" y="1298"/>
                </a:lnTo>
                <a:lnTo>
                  <a:pt x="102161" y="865"/>
                </a:lnTo>
                <a:lnTo>
                  <a:pt x="85409" y="384"/>
                </a:lnTo>
                <a:lnTo>
                  <a:pt x="25699" y="2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56"/>
          <p:cNvSpPr/>
          <p:nvPr/>
        </p:nvSpPr>
        <p:spPr>
          <a:xfrm>
            <a:off x="6706603" y="2125980"/>
            <a:ext cx="257125" cy="360010"/>
          </a:xfrm>
          <a:custGeom>
            <a:avLst/>
            <a:gdLst/>
            <a:ahLst/>
            <a:cxnLst/>
            <a:rect l="0" t="0" r="0" b="0"/>
            <a:pathLst>
              <a:path w="257125" h="360010">
                <a:moveTo>
                  <a:pt x="257124" y="0"/>
                </a:moveTo>
                <a:lnTo>
                  <a:pt x="252573" y="0"/>
                </a:lnTo>
                <a:lnTo>
                  <a:pt x="250280" y="952"/>
                </a:lnTo>
                <a:lnTo>
                  <a:pt x="242502" y="5891"/>
                </a:lnTo>
                <a:lnTo>
                  <a:pt x="236973" y="7381"/>
                </a:lnTo>
                <a:lnTo>
                  <a:pt x="205751" y="12770"/>
                </a:lnTo>
                <a:lnTo>
                  <a:pt x="191443" y="14228"/>
                </a:lnTo>
                <a:lnTo>
                  <a:pt x="176189" y="15200"/>
                </a:lnTo>
                <a:lnTo>
                  <a:pt x="160305" y="15848"/>
                </a:lnTo>
                <a:lnTo>
                  <a:pt x="122335" y="16568"/>
                </a:lnTo>
                <a:lnTo>
                  <a:pt x="67727" y="17031"/>
                </a:lnTo>
                <a:lnTo>
                  <a:pt x="62279" y="18021"/>
                </a:lnTo>
                <a:lnTo>
                  <a:pt x="58648" y="19634"/>
                </a:lnTo>
                <a:lnTo>
                  <a:pt x="50996" y="26455"/>
                </a:lnTo>
                <a:lnTo>
                  <a:pt x="42697" y="34508"/>
                </a:lnTo>
                <a:lnTo>
                  <a:pt x="39877" y="37293"/>
                </a:lnTo>
                <a:lnTo>
                  <a:pt x="37998" y="40102"/>
                </a:lnTo>
                <a:lnTo>
                  <a:pt x="34401" y="48606"/>
                </a:lnTo>
                <a:lnTo>
                  <a:pt x="30183" y="54305"/>
                </a:lnTo>
                <a:lnTo>
                  <a:pt x="27674" y="65093"/>
                </a:lnTo>
                <a:lnTo>
                  <a:pt x="27005" y="71970"/>
                </a:lnTo>
                <a:lnTo>
                  <a:pt x="24654" y="82270"/>
                </a:lnTo>
                <a:lnTo>
                  <a:pt x="21181" y="94851"/>
                </a:lnTo>
                <a:lnTo>
                  <a:pt x="13196" y="122166"/>
                </a:lnTo>
                <a:lnTo>
                  <a:pt x="6471" y="147006"/>
                </a:lnTo>
                <a:lnTo>
                  <a:pt x="4298" y="157059"/>
                </a:lnTo>
                <a:lnTo>
                  <a:pt x="2848" y="165665"/>
                </a:lnTo>
                <a:lnTo>
                  <a:pt x="1882" y="173309"/>
                </a:lnTo>
                <a:lnTo>
                  <a:pt x="808" y="184341"/>
                </a:lnTo>
                <a:lnTo>
                  <a:pt x="331" y="192419"/>
                </a:lnTo>
                <a:lnTo>
                  <a:pt x="62" y="202322"/>
                </a:lnTo>
                <a:lnTo>
                  <a:pt x="0" y="208348"/>
                </a:lnTo>
                <a:lnTo>
                  <a:pt x="935" y="210336"/>
                </a:lnTo>
                <a:lnTo>
                  <a:pt x="2511" y="211661"/>
                </a:lnTo>
                <a:lnTo>
                  <a:pt x="4515" y="212545"/>
                </a:lnTo>
                <a:lnTo>
                  <a:pt x="6803" y="212181"/>
                </a:lnTo>
                <a:lnTo>
                  <a:pt x="11886" y="209238"/>
                </a:lnTo>
                <a:lnTo>
                  <a:pt x="16478" y="207119"/>
                </a:lnTo>
                <a:lnTo>
                  <a:pt x="22399" y="204754"/>
                </a:lnTo>
                <a:lnTo>
                  <a:pt x="29203" y="202225"/>
                </a:lnTo>
                <a:lnTo>
                  <a:pt x="35645" y="200539"/>
                </a:lnTo>
                <a:lnTo>
                  <a:pt x="41843" y="199415"/>
                </a:lnTo>
                <a:lnTo>
                  <a:pt x="47881" y="198666"/>
                </a:lnTo>
                <a:lnTo>
                  <a:pt x="53811" y="197214"/>
                </a:lnTo>
                <a:lnTo>
                  <a:pt x="59670" y="195293"/>
                </a:lnTo>
                <a:lnTo>
                  <a:pt x="65480" y="193060"/>
                </a:lnTo>
                <a:lnTo>
                  <a:pt x="74117" y="190619"/>
                </a:lnTo>
                <a:lnTo>
                  <a:pt x="84636" y="188039"/>
                </a:lnTo>
                <a:lnTo>
                  <a:pt x="96412" y="185367"/>
                </a:lnTo>
                <a:lnTo>
                  <a:pt x="106168" y="182633"/>
                </a:lnTo>
                <a:lnTo>
                  <a:pt x="114577" y="179857"/>
                </a:lnTo>
                <a:lnTo>
                  <a:pt x="122087" y="177055"/>
                </a:lnTo>
                <a:lnTo>
                  <a:pt x="128999" y="175186"/>
                </a:lnTo>
                <a:lnTo>
                  <a:pt x="135513" y="173941"/>
                </a:lnTo>
                <a:lnTo>
                  <a:pt x="141760" y="173111"/>
                </a:lnTo>
                <a:lnTo>
                  <a:pt x="148782" y="172557"/>
                </a:lnTo>
                <a:lnTo>
                  <a:pt x="156321" y="172188"/>
                </a:lnTo>
                <a:lnTo>
                  <a:pt x="164205" y="171942"/>
                </a:lnTo>
                <a:lnTo>
                  <a:pt x="171366" y="172730"/>
                </a:lnTo>
                <a:lnTo>
                  <a:pt x="178044" y="174208"/>
                </a:lnTo>
                <a:lnTo>
                  <a:pt x="184401" y="176146"/>
                </a:lnTo>
                <a:lnTo>
                  <a:pt x="190544" y="178391"/>
                </a:lnTo>
                <a:lnTo>
                  <a:pt x="196546" y="180840"/>
                </a:lnTo>
                <a:lnTo>
                  <a:pt x="202451" y="183425"/>
                </a:lnTo>
                <a:lnTo>
                  <a:pt x="207340" y="186100"/>
                </a:lnTo>
                <a:lnTo>
                  <a:pt x="215313" y="191614"/>
                </a:lnTo>
                <a:lnTo>
                  <a:pt x="222032" y="197239"/>
                </a:lnTo>
                <a:lnTo>
                  <a:pt x="228193" y="202914"/>
                </a:lnTo>
                <a:lnTo>
                  <a:pt x="234105" y="208611"/>
                </a:lnTo>
                <a:lnTo>
                  <a:pt x="239908" y="216858"/>
                </a:lnTo>
                <a:lnTo>
                  <a:pt x="244710" y="225921"/>
                </a:lnTo>
                <a:lnTo>
                  <a:pt x="246844" y="233124"/>
                </a:lnTo>
                <a:lnTo>
                  <a:pt x="247793" y="242040"/>
                </a:lnTo>
                <a:lnTo>
                  <a:pt x="248214" y="252353"/>
                </a:lnTo>
                <a:lnTo>
                  <a:pt x="248401" y="263287"/>
                </a:lnTo>
                <a:lnTo>
                  <a:pt x="245945" y="274496"/>
                </a:lnTo>
                <a:lnTo>
                  <a:pt x="243957" y="280152"/>
                </a:lnTo>
                <a:lnTo>
                  <a:pt x="240726" y="286780"/>
                </a:lnTo>
                <a:lnTo>
                  <a:pt x="236667" y="294057"/>
                </a:lnTo>
                <a:lnTo>
                  <a:pt x="232056" y="301765"/>
                </a:lnTo>
                <a:lnTo>
                  <a:pt x="227077" y="307857"/>
                </a:lnTo>
                <a:lnTo>
                  <a:pt x="221853" y="312870"/>
                </a:lnTo>
                <a:lnTo>
                  <a:pt x="216465" y="317165"/>
                </a:lnTo>
                <a:lnTo>
                  <a:pt x="210968" y="321933"/>
                </a:lnTo>
                <a:lnTo>
                  <a:pt x="205399" y="327017"/>
                </a:lnTo>
                <a:lnTo>
                  <a:pt x="199780" y="332311"/>
                </a:lnTo>
                <a:lnTo>
                  <a:pt x="194130" y="336793"/>
                </a:lnTo>
                <a:lnTo>
                  <a:pt x="188458" y="340734"/>
                </a:lnTo>
                <a:lnTo>
                  <a:pt x="182771" y="344313"/>
                </a:lnTo>
                <a:lnTo>
                  <a:pt x="177076" y="346699"/>
                </a:lnTo>
                <a:lnTo>
                  <a:pt x="171374" y="348290"/>
                </a:lnTo>
                <a:lnTo>
                  <a:pt x="165667" y="349351"/>
                </a:lnTo>
                <a:lnTo>
                  <a:pt x="159958" y="351011"/>
                </a:lnTo>
                <a:lnTo>
                  <a:pt x="154247" y="353070"/>
                </a:lnTo>
                <a:lnTo>
                  <a:pt x="148534" y="355394"/>
                </a:lnTo>
                <a:lnTo>
                  <a:pt x="143773" y="356944"/>
                </a:lnTo>
                <a:lnTo>
                  <a:pt x="135944" y="358667"/>
                </a:lnTo>
                <a:lnTo>
                  <a:pt x="131570" y="359126"/>
                </a:lnTo>
                <a:lnTo>
                  <a:pt x="126748" y="359432"/>
                </a:lnTo>
                <a:lnTo>
                  <a:pt x="121630" y="359636"/>
                </a:lnTo>
                <a:lnTo>
                  <a:pt x="100772" y="359924"/>
                </a:lnTo>
                <a:lnTo>
                  <a:pt x="81046" y="360009"/>
                </a:lnTo>
                <a:lnTo>
                  <a:pt x="75921" y="359068"/>
                </a:lnTo>
                <a:lnTo>
                  <a:pt x="71553" y="357489"/>
                </a:lnTo>
                <a:lnTo>
                  <a:pt x="62247" y="352660"/>
                </a:lnTo>
                <a:lnTo>
                  <a:pt x="58435" y="352000"/>
                </a:lnTo>
                <a:lnTo>
                  <a:pt x="56084" y="351824"/>
                </a:lnTo>
                <a:lnTo>
                  <a:pt x="54518" y="350754"/>
                </a:lnTo>
                <a:lnTo>
                  <a:pt x="53473" y="349089"/>
                </a:lnTo>
                <a:lnTo>
                  <a:pt x="52313" y="344698"/>
                </a:lnTo>
                <a:lnTo>
                  <a:pt x="51797" y="339571"/>
                </a:lnTo>
                <a:lnTo>
                  <a:pt x="52612" y="337823"/>
                </a:lnTo>
                <a:lnTo>
                  <a:pt x="54107" y="336658"/>
                </a:lnTo>
                <a:lnTo>
                  <a:pt x="56057" y="335881"/>
                </a:lnTo>
                <a:lnTo>
                  <a:pt x="57357" y="334410"/>
                </a:lnTo>
                <a:lnTo>
                  <a:pt x="58224" y="332478"/>
                </a:lnTo>
                <a:lnTo>
                  <a:pt x="59956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57"/>
          <p:cNvSpPr/>
          <p:nvPr/>
        </p:nvSpPr>
        <p:spPr>
          <a:xfrm>
            <a:off x="7058025" y="2288857"/>
            <a:ext cx="231458" cy="248604"/>
          </a:xfrm>
          <a:custGeom>
            <a:avLst/>
            <a:gdLst/>
            <a:ahLst/>
            <a:cxnLst/>
            <a:rect l="0" t="0" r="0" b="0"/>
            <a:pathLst>
              <a:path w="231458" h="248604">
                <a:moveTo>
                  <a:pt x="0" y="0"/>
                </a:moveTo>
                <a:lnTo>
                  <a:pt x="9101" y="4551"/>
                </a:lnTo>
                <a:lnTo>
                  <a:pt x="13687" y="7797"/>
                </a:lnTo>
                <a:lnTo>
                  <a:pt x="18650" y="11865"/>
                </a:lnTo>
                <a:lnTo>
                  <a:pt x="28291" y="20514"/>
                </a:lnTo>
                <a:lnTo>
                  <a:pt x="35752" y="27532"/>
                </a:lnTo>
                <a:lnTo>
                  <a:pt x="45306" y="36839"/>
                </a:lnTo>
                <a:lnTo>
                  <a:pt x="49254" y="39799"/>
                </a:lnTo>
                <a:lnTo>
                  <a:pt x="53791" y="42725"/>
                </a:lnTo>
                <a:lnTo>
                  <a:pt x="58721" y="45628"/>
                </a:lnTo>
                <a:lnTo>
                  <a:pt x="62959" y="49469"/>
                </a:lnTo>
                <a:lnTo>
                  <a:pt x="66738" y="53935"/>
                </a:lnTo>
                <a:lnTo>
                  <a:pt x="70209" y="58816"/>
                </a:lnTo>
                <a:lnTo>
                  <a:pt x="73476" y="63023"/>
                </a:lnTo>
                <a:lnTo>
                  <a:pt x="79646" y="70238"/>
                </a:lnTo>
                <a:lnTo>
                  <a:pt x="82625" y="74448"/>
                </a:lnTo>
                <a:lnTo>
                  <a:pt x="85562" y="79159"/>
                </a:lnTo>
                <a:lnTo>
                  <a:pt x="88474" y="84205"/>
                </a:lnTo>
                <a:lnTo>
                  <a:pt x="92320" y="89474"/>
                </a:lnTo>
                <a:lnTo>
                  <a:pt x="96789" y="94892"/>
                </a:lnTo>
                <a:lnTo>
                  <a:pt x="101673" y="100409"/>
                </a:lnTo>
                <a:lnTo>
                  <a:pt x="117261" y="119239"/>
                </a:lnTo>
                <a:lnTo>
                  <a:pt x="134031" y="139673"/>
                </a:lnTo>
                <a:lnTo>
                  <a:pt x="139836" y="146455"/>
                </a:lnTo>
                <a:lnTo>
                  <a:pt x="144659" y="151929"/>
                </a:lnTo>
                <a:lnTo>
                  <a:pt x="148826" y="157484"/>
                </a:lnTo>
                <a:lnTo>
                  <a:pt x="152558" y="163091"/>
                </a:lnTo>
                <a:lnTo>
                  <a:pt x="155998" y="168735"/>
                </a:lnTo>
                <a:lnTo>
                  <a:pt x="159243" y="174403"/>
                </a:lnTo>
                <a:lnTo>
                  <a:pt x="165389" y="185780"/>
                </a:lnTo>
                <a:lnTo>
                  <a:pt x="169315" y="190528"/>
                </a:lnTo>
                <a:lnTo>
                  <a:pt x="173836" y="194646"/>
                </a:lnTo>
                <a:lnTo>
                  <a:pt x="178756" y="198344"/>
                </a:lnTo>
                <a:lnTo>
                  <a:pt x="182036" y="201762"/>
                </a:lnTo>
                <a:lnTo>
                  <a:pt x="184222" y="204993"/>
                </a:lnTo>
                <a:lnTo>
                  <a:pt x="185680" y="208100"/>
                </a:lnTo>
                <a:lnTo>
                  <a:pt x="188556" y="211123"/>
                </a:lnTo>
                <a:lnTo>
                  <a:pt x="192379" y="214091"/>
                </a:lnTo>
                <a:lnTo>
                  <a:pt x="203100" y="221148"/>
                </a:lnTo>
                <a:lnTo>
                  <a:pt x="209646" y="224653"/>
                </a:lnTo>
                <a:lnTo>
                  <a:pt x="214059" y="226921"/>
                </a:lnTo>
                <a:lnTo>
                  <a:pt x="217001" y="229386"/>
                </a:lnTo>
                <a:lnTo>
                  <a:pt x="218962" y="231981"/>
                </a:lnTo>
                <a:lnTo>
                  <a:pt x="220270" y="234664"/>
                </a:lnTo>
                <a:lnTo>
                  <a:pt x="222094" y="236453"/>
                </a:lnTo>
                <a:lnTo>
                  <a:pt x="224263" y="237645"/>
                </a:lnTo>
                <a:lnTo>
                  <a:pt x="226661" y="238440"/>
                </a:lnTo>
                <a:lnTo>
                  <a:pt x="228260" y="239923"/>
                </a:lnTo>
                <a:lnTo>
                  <a:pt x="229325" y="241863"/>
                </a:lnTo>
                <a:lnTo>
                  <a:pt x="231457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58"/>
          <p:cNvSpPr/>
          <p:nvPr/>
        </p:nvSpPr>
        <p:spPr>
          <a:xfrm>
            <a:off x="7032307" y="2314575"/>
            <a:ext cx="197169" cy="197168"/>
          </a:xfrm>
          <a:custGeom>
            <a:avLst/>
            <a:gdLst/>
            <a:ahLst/>
            <a:cxnLst/>
            <a:rect l="0" t="0" r="0" b="0"/>
            <a:pathLst>
              <a:path w="197169" h="197168">
                <a:moveTo>
                  <a:pt x="197168" y="0"/>
                </a:moveTo>
                <a:lnTo>
                  <a:pt x="189787" y="0"/>
                </a:lnTo>
                <a:lnTo>
                  <a:pt x="186584" y="5080"/>
                </a:lnTo>
                <a:lnTo>
                  <a:pt x="184398" y="9101"/>
                </a:lnTo>
                <a:lnTo>
                  <a:pt x="181987" y="12735"/>
                </a:lnTo>
                <a:lnTo>
                  <a:pt x="179427" y="16110"/>
                </a:lnTo>
                <a:lnTo>
                  <a:pt x="176768" y="19312"/>
                </a:lnTo>
                <a:lnTo>
                  <a:pt x="173091" y="23352"/>
                </a:lnTo>
                <a:lnTo>
                  <a:pt x="163925" y="32921"/>
                </a:lnTo>
                <a:lnTo>
                  <a:pt x="129853" y="67305"/>
                </a:lnTo>
                <a:lnTo>
                  <a:pt x="125621" y="72493"/>
                </a:lnTo>
                <a:lnTo>
                  <a:pt x="121848" y="77856"/>
                </a:lnTo>
                <a:lnTo>
                  <a:pt x="118379" y="83336"/>
                </a:lnTo>
                <a:lnTo>
                  <a:pt x="114162" y="87942"/>
                </a:lnTo>
                <a:lnTo>
                  <a:pt x="109446" y="91966"/>
                </a:lnTo>
                <a:lnTo>
                  <a:pt x="104396" y="95600"/>
                </a:lnTo>
                <a:lnTo>
                  <a:pt x="97219" y="103738"/>
                </a:lnTo>
                <a:lnTo>
                  <a:pt x="88626" y="114879"/>
                </a:lnTo>
                <a:lnTo>
                  <a:pt x="79087" y="128021"/>
                </a:lnTo>
                <a:lnTo>
                  <a:pt x="70822" y="138687"/>
                </a:lnTo>
                <a:lnTo>
                  <a:pt x="63407" y="147703"/>
                </a:lnTo>
                <a:lnTo>
                  <a:pt x="56559" y="155618"/>
                </a:lnTo>
                <a:lnTo>
                  <a:pt x="49136" y="163753"/>
                </a:lnTo>
                <a:lnTo>
                  <a:pt x="33268" y="180411"/>
                </a:lnTo>
                <a:lnTo>
                  <a:pt x="26941" y="185996"/>
                </a:lnTo>
                <a:lnTo>
                  <a:pt x="21770" y="189720"/>
                </a:lnTo>
                <a:lnTo>
                  <a:pt x="17371" y="192202"/>
                </a:lnTo>
                <a:lnTo>
                  <a:pt x="13486" y="193857"/>
                </a:lnTo>
                <a:lnTo>
                  <a:pt x="9943" y="194961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59"/>
          <p:cNvSpPr/>
          <p:nvPr/>
        </p:nvSpPr>
        <p:spPr>
          <a:xfrm>
            <a:off x="7409497" y="2383155"/>
            <a:ext cx="274321" cy="8573"/>
          </a:xfrm>
          <a:custGeom>
            <a:avLst/>
            <a:gdLst/>
            <a:ahLst/>
            <a:cxnLst/>
            <a:rect l="0" t="0" r="0" b="0"/>
            <a:pathLst>
              <a:path w="274321" h="8573">
                <a:moveTo>
                  <a:pt x="0" y="0"/>
                </a:moveTo>
                <a:lnTo>
                  <a:pt x="4551" y="0"/>
                </a:lnTo>
                <a:lnTo>
                  <a:pt x="10654" y="952"/>
                </a:lnTo>
                <a:lnTo>
                  <a:pt x="30135" y="4551"/>
                </a:lnTo>
                <a:lnTo>
                  <a:pt x="43903" y="5891"/>
                </a:lnTo>
                <a:lnTo>
                  <a:pt x="59749" y="6785"/>
                </a:lnTo>
                <a:lnTo>
                  <a:pt x="101206" y="8043"/>
                </a:lnTo>
                <a:lnTo>
                  <a:pt x="110333" y="8219"/>
                </a:lnTo>
                <a:lnTo>
                  <a:pt x="119276" y="7384"/>
                </a:lnTo>
                <a:lnTo>
                  <a:pt x="128094" y="5875"/>
                </a:lnTo>
                <a:lnTo>
                  <a:pt x="136832" y="3917"/>
                </a:lnTo>
                <a:lnTo>
                  <a:pt x="144561" y="2611"/>
                </a:lnTo>
                <a:lnTo>
                  <a:pt x="151619" y="1741"/>
                </a:lnTo>
                <a:lnTo>
                  <a:pt x="158229" y="1160"/>
                </a:lnTo>
                <a:lnTo>
                  <a:pt x="168351" y="1726"/>
                </a:lnTo>
                <a:lnTo>
                  <a:pt x="180814" y="3055"/>
                </a:lnTo>
                <a:lnTo>
                  <a:pt x="194838" y="4894"/>
                </a:lnTo>
                <a:lnTo>
                  <a:pt x="206092" y="6120"/>
                </a:lnTo>
                <a:lnTo>
                  <a:pt x="215500" y="6938"/>
                </a:lnTo>
                <a:lnTo>
                  <a:pt x="223676" y="7482"/>
                </a:lnTo>
                <a:lnTo>
                  <a:pt x="231985" y="7845"/>
                </a:lnTo>
                <a:lnTo>
                  <a:pt x="255426" y="8357"/>
                </a:lnTo>
                <a:lnTo>
                  <a:pt x="27432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60"/>
          <p:cNvSpPr/>
          <p:nvPr/>
        </p:nvSpPr>
        <p:spPr>
          <a:xfrm>
            <a:off x="7469505" y="2314575"/>
            <a:ext cx="68580" cy="214313"/>
          </a:xfrm>
          <a:custGeom>
            <a:avLst/>
            <a:gdLst/>
            <a:ahLst/>
            <a:cxnLst/>
            <a:rect l="0" t="0" r="0" b="0"/>
            <a:pathLst>
              <a:path w="68580" h="214313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2540" y="16110"/>
                </a:lnTo>
                <a:lnTo>
                  <a:pt x="4551" y="19312"/>
                </a:lnTo>
                <a:lnTo>
                  <a:pt x="6844" y="23352"/>
                </a:lnTo>
                <a:lnTo>
                  <a:pt x="11931" y="32921"/>
                </a:lnTo>
                <a:lnTo>
                  <a:pt x="13670" y="38140"/>
                </a:lnTo>
                <a:lnTo>
                  <a:pt x="14828" y="43524"/>
                </a:lnTo>
                <a:lnTo>
                  <a:pt x="15600" y="49018"/>
                </a:lnTo>
                <a:lnTo>
                  <a:pt x="17067" y="54586"/>
                </a:lnTo>
                <a:lnTo>
                  <a:pt x="18999" y="60203"/>
                </a:lnTo>
                <a:lnTo>
                  <a:pt x="21238" y="65853"/>
                </a:lnTo>
                <a:lnTo>
                  <a:pt x="23684" y="73429"/>
                </a:lnTo>
                <a:lnTo>
                  <a:pt x="26266" y="82290"/>
                </a:lnTo>
                <a:lnTo>
                  <a:pt x="28941" y="92007"/>
                </a:lnTo>
                <a:lnTo>
                  <a:pt x="31676" y="100391"/>
                </a:lnTo>
                <a:lnTo>
                  <a:pt x="34453" y="107884"/>
                </a:lnTo>
                <a:lnTo>
                  <a:pt x="37256" y="114785"/>
                </a:lnTo>
                <a:lnTo>
                  <a:pt x="39125" y="121291"/>
                </a:lnTo>
                <a:lnTo>
                  <a:pt x="40370" y="127533"/>
                </a:lnTo>
                <a:lnTo>
                  <a:pt x="41201" y="133599"/>
                </a:lnTo>
                <a:lnTo>
                  <a:pt x="43659" y="142406"/>
                </a:lnTo>
                <a:lnTo>
                  <a:pt x="47204" y="153040"/>
                </a:lnTo>
                <a:lnTo>
                  <a:pt x="51472" y="164891"/>
                </a:lnTo>
                <a:lnTo>
                  <a:pt x="54317" y="173745"/>
                </a:lnTo>
                <a:lnTo>
                  <a:pt x="56213" y="180600"/>
                </a:lnTo>
                <a:lnTo>
                  <a:pt x="57478" y="186122"/>
                </a:lnTo>
                <a:lnTo>
                  <a:pt x="59274" y="190756"/>
                </a:lnTo>
                <a:lnTo>
                  <a:pt x="61423" y="194798"/>
                </a:lnTo>
                <a:lnTo>
                  <a:pt x="63808" y="198446"/>
                </a:lnTo>
                <a:lnTo>
                  <a:pt x="65399" y="201829"/>
                </a:lnTo>
                <a:lnTo>
                  <a:pt x="67165" y="208129"/>
                </a:lnTo>
                <a:lnTo>
                  <a:pt x="67951" y="214104"/>
                </a:lnTo>
                <a:lnTo>
                  <a:pt x="68579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61"/>
          <p:cNvSpPr/>
          <p:nvPr/>
        </p:nvSpPr>
        <p:spPr>
          <a:xfrm>
            <a:off x="7778115" y="2203531"/>
            <a:ext cx="180023" cy="308167"/>
          </a:xfrm>
          <a:custGeom>
            <a:avLst/>
            <a:gdLst/>
            <a:ahLst/>
            <a:cxnLst/>
            <a:rect l="0" t="0" r="0" b="0"/>
            <a:pathLst>
              <a:path w="180023" h="308167">
                <a:moveTo>
                  <a:pt x="0" y="42464"/>
                </a:moveTo>
                <a:lnTo>
                  <a:pt x="0" y="33362"/>
                </a:lnTo>
                <a:lnTo>
                  <a:pt x="952" y="29728"/>
                </a:lnTo>
                <a:lnTo>
                  <a:pt x="4551" y="23151"/>
                </a:lnTo>
                <a:lnTo>
                  <a:pt x="9325" y="17053"/>
                </a:lnTo>
                <a:lnTo>
                  <a:pt x="11931" y="14093"/>
                </a:lnTo>
                <a:lnTo>
                  <a:pt x="15574" y="12120"/>
                </a:lnTo>
                <a:lnTo>
                  <a:pt x="19908" y="10805"/>
                </a:lnTo>
                <a:lnTo>
                  <a:pt x="24701" y="9928"/>
                </a:lnTo>
                <a:lnTo>
                  <a:pt x="30755" y="8390"/>
                </a:lnTo>
                <a:lnTo>
                  <a:pt x="37648" y="6413"/>
                </a:lnTo>
                <a:lnTo>
                  <a:pt x="45102" y="4142"/>
                </a:lnTo>
                <a:lnTo>
                  <a:pt x="52927" y="2629"/>
                </a:lnTo>
                <a:lnTo>
                  <a:pt x="61002" y="1619"/>
                </a:lnTo>
                <a:lnTo>
                  <a:pt x="69243" y="947"/>
                </a:lnTo>
                <a:lnTo>
                  <a:pt x="76642" y="498"/>
                </a:lnTo>
                <a:lnTo>
                  <a:pt x="89943" y="0"/>
                </a:lnTo>
                <a:lnTo>
                  <a:pt x="96157" y="819"/>
                </a:lnTo>
                <a:lnTo>
                  <a:pt x="102204" y="2318"/>
                </a:lnTo>
                <a:lnTo>
                  <a:pt x="108142" y="4270"/>
                </a:lnTo>
                <a:lnTo>
                  <a:pt x="113052" y="5571"/>
                </a:lnTo>
                <a:lnTo>
                  <a:pt x="117278" y="6439"/>
                </a:lnTo>
                <a:lnTo>
                  <a:pt x="121047" y="7017"/>
                </a:lnTo>
                <a:lnTo>
                  <a:pt x="124513" y="8355"/>
                </a:lnTo>
                <a:lnTo>
                  <a:pt x="127776" y="10199"/>
                </a:lnTo>
                <a:lnTo>
                  <a:pt x="130904" y="12381"/>
                </a:lnTo>
                <a:lnTo>
                  <a:pt x="133942" y="15741"/>
                </a:lnTo>
                <a:lnTo>
                  <a:pt x="136919" y="19886"/>
                </a:lnTo>
                <a:lnTo>
                  <a:pt x="139857" y="24555"/>
                </a:lnTo>
                <a:lnTo>
                  <a:pt x="142768" y="29572"/>
                </a:lnTo>
                <a:lnTo>
                  <a:pt x="148543" y="40226"/>
                </a:lnTo>
                <a:lnTo>
                  <a:pt x="150463" y="45735"/>
                </a:lnTo>
                <a:lnTo>
                  <a:pt x="151744" y="51312"/>
                </a:lnTo>
                <a:lnTo>
                  <a:pt x="152598" y="56935"/>
                </a:lnTo>
                <a:lnTo>
                  <a:pt x="153166" y="62589"/>
                </a:lnTo>
                <a:lnTo>
                  <a:pt x="153546" y="68263"/>
                </a:lnTo>
                <a:lnTo>
                  <a:pt x="153799" y="73950"/>
                </a:lnTo>
                <a:lnTo>
                  <a:pt x="153014" y="79647"/>
                </a:lnTo>
                <a:lnTo>
                  <a:pt x="151540" y="85350"/>
                </a:lnTo>
                <a:lnTo>
                  <a:pt x="142328" y="112742"/>
                </a:lnTo>
                <a:lnTo>
                  <a:pt x="138700" y="120748"/>
                </a:lnTo>
                <a:lnTo>
                  <a:pt x="134377" y="128943"/>
                </a:lnTo>
                <a:lnTo>
                  <a:pt x="129589" y="137264"/>
                </a:lnTo>
                <a:lnTo>
                  <a:pt x="122588" y="147574"/>
                </a:lnTo>
                <a:lnTo>
                  <a:pt x="114111" y="159210"/>
                </a:lnTo>
                <a:lnTo>
                  <a:pt x="104648" y="171729"/>
                </a:lnTo>
                <a:lnTo>
                  <a:pt x="95483" y="181981"/>
                </a:lnTo>
                <a:lnTo>
                  <a:pt x="86515" y="190720"/>
                </a:lnTo>
                <a:lnTo>
                  <a:pt x="77679" y="198451"/>
                </a:lnTo>
                <a:lnTo>
                  <a:pt x="70836" y="205510"/>
                </a:lnTo>
                <a:lnTo>
                  <a:pt x="65321" y="212121"/>
                </a:lnTo>
                <a:lnTo>
                  <a:pt x="60692" y="218434"/>
                </a:lnTo>
                <a:lnTo>
                  <a:pt x="55702" y="224547"/>
                </a:lnTo>
                <a:lnTo>
                  <a:pt x="50469" y="230527"/>
                </a:lnTo>
                <a:lnTo>
                  <a:pt x="45076" y="236420"/>
                </a:lnTo>
                <a:lnTo>
                  <a:pt x="40528" y="242253"/>
                </a:lnTo>
                <a:lnTo>
                  <a:pt x="36544" y="248046"/>
                </a:lnTo>
                <a:lnTo>
                  <a:pt x="32934" y="253814"/>
                </a:lnTo>
                <a:lnTo>
                  <a:pt x="29576" y="259564"/>
                </a:lnTo>
                <a:lnTo>
                  <a:pt x="26385" y="265302"/>
                </a:lnTo>
                <a:lnTo>
                  <a:pt x="23305" y="271033"/>
                </a:lnTo>
                <a:lnTo>
                  <a:pt x="19883" y="279940"/>
                </a:lnTo>
                <a:lnTo>
                  <a:pt x="18361" y="287074"/>
                </a:lnTo>
                <a:lnTo>
                  <a:pt x="17685" y="293419"/>
                </a:lnTo>
                <a:lnTo>
                  <a:pt x="18457" y="296445"/>
                </a:lnTo>
                <a:lnTo>
                  <a:pt x="21856" y="302347"/>
                </a:lnTo>
                <a:lnTo>
                  <a:pt x="24095" y="304301"/>
                </a:lnTo>
                <a:lnTo>
                  <a:pt x="26541" y="305605"/>
                </a:lnTo>
                <a:lnTo>
                  <a:pt x="31798" y="307053"/>
                </a:lnTo>
                <a:lnTo>
                  <a:pt x="37310" y="307696"/>
                </a:lnTo>
                <a:lnTo>
                  <a:pt x="41066" y="307868"/>
                </a:lnTo>
                <a:lnTo>
                  <a:pt x="50319" y="308059"/>
                </a:lnTo>
                <a:lnTo>
                  <a:pt x="66238" y="308166"/>
                </a:lnTo>
                <a:lnTo>
                  <a:pt x="74639" y="307228"/>
                </a:lnTo>
                <a:lnTo>
                  <a:pt x="85001" y="305651"/>
                </a:lnTo>
                <a:lnTo>
                  <a:pt x="96673" y="303647"/>
                </a:lnTo>
                <a:lnTo>
                  <a:pt x="108263" y="301358"/>
                </a:lnTo>
                <a:lnTo>
                  <a:pt x="131302" y="296275"/>
                </a:lnTo>
                <a:lnTo>
                  <a:pt x="141827" y="293586"/>
                </a:lnTo>
                <a:lnTo>
                  <a:pt x="151701" y="290841"/>
                </a:lnTo>
                <a:lnTo>
                  <a:pt x="180022" y="2824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62"/>
          <p:cNvSpPr/>
          <p:nvPr/>
        </p:nvSpPr>
        <p:spPr>
          <a:xfrm>
            <a:off x="7992427" y="2357988"/>
            <a:ext cx="221555" cy="385028"/>
          </a:xfrm>
          <a:custGeom>
            <a:avLst/>
            <a:gdLst/>
            <a:ahLst/>
            <a:cxnLst/>
            <a:rect l="0" t="0" r="0" b="0"/>
            <a:pathLst>
              <a:path w="221555" h="385028">
                <a:moveTo>
                  <a:pt x="25717" y="42312"/>
                </a:moveTo>
                <a:lnTo>
                  <a:pt x="25717" y="15618"/>
                </a:lnTo>
                <a:lnTo>
                  <a:pt x="26670" y="12133"/>
                </a:lnTo>
                <a:lnTo>
                  <a:pt x="33496" y="688"/>
                </a:lnTo>
                <a:lnTo>
                  <a:pt x="33938" y="0"/>
                </a:lnTo>
                <a:lnTo>
                  <a:pt x="36674" y="7314"/>
                </a:lnTo>
                <a:lnTo>
                  <a:pt x="40112" y="18185"/>
                </a:lnTo>
                <a:lnTo>
                  <a:pt x="41640" y="26191"/>
                </a:lnTo>
                <a:lnTo>
                  <a:pt x="42319" y="35464"/>
                </a:lnTo>
                <a:lnTo>
                  <a:pt x="42501" y="40604"/>
                </a:lnTo>
                <a:lnTo>
                  <a:pt x="44526" y="51651"/>
                </a:lnTo>
                <a:lnTo>
                  <a:pt x="51857" y="84245"/>
                </a:lnTo>
                <a:lnTo>
                  <a:pt x="55527" y="96937"/>
                </a:lnTo>
                <a:lnTo>
                  <a:pt x="58925" y="106351"/>
                </a:lnTo>
                <a:lnTo>
                  <a:pt x="62144" y="113580"/>
                </a:lnTo>
                <a:lnTo>
                  <a:pt x="66194" y="120304"/>
                </a:lnTo>
                <a:lnTo>
                  <a:pt x="70800" y="126691"/>
                </a:lnTo>
                <a:lnTo>
                  <a:pt x="75775" y="132855"/>
                </a:lnTo>
                <a:lnTo>
                  <a:pt x="80996" y="136964"/>
                </a:lnTo>
                <a:lnTo>
                  <a:pt x="86383" y="139703"/>
                </a:lnTo>
                <a:lnTo>
                  <a:pt x="91878" y="141529"/>
                </a:lnTo>
                <a:lnTo>
                  <a:pt x="97448" y="142747"/>
                </a:lnTo>
                <a:lnTo>
                  <a:pt x="103064" y="143558"/>
                </a:lnTo>
                <a:lnTo>
                  <a:pt x="108715" y="144099"/>
                </a:lnTo>
                <a:lnTo>
                  <a:pt x="113434" y="144460"/>
                </a:lnTo>
                <a:lnTo>
                  <a:pt x="117533" y="144701"/>
                </a:lnTo>
                <a:lnTo>
                  <a:pt x="121218" y="144861"/>
                </a:lnTo>
                <a:lnTo>
                  <a:pt x="124627" y="144015"/>
                </a:lnTo>
                <a:lnTo>
                  <a:pt x="130956" y="140536"/>
                </a:lnTo>
                <a:lnTo>
                  <a:pt x="136942" y="135814"/>
                </a:lnTo>
                <a:lnTo>
                  <a:pt x="142778" y="130541"/>
                </a:lnTo>
                <a:lnTo>
                  <a:pt x="148548" y="125022"/>
                </a:lnTo>
                <a:lnTo>
                  <a:pt x="173112" y="100639"/>
                </a:lnTo>
                <a:lnTo>
                  <a:pt x="175415" y="96437"/>
                </a:lnTo>
                <a:lnTo>
                  <a:pt x="177975" y="86687"/>
                </a:lnTo>
                <a:lnTo>
                  <a:pt x="181653" y="78544"/>
                </a:lnTo>
                <a:lnTo>
                  <a:pt x="183966" y="75039"/>
                </a:lnTo>
                <a:lnTo>
                  <a:pt x="186538" y="66065"/>
                </a:lnTo>
                <a:lnTo>
                  <a:pt x="187224" y="61005"/>
                </a:lnTo>
                <a:lnTo>
                  <a:pt x="186728" y="56678"/>
                </a:lnTo>
                <a:lnTo>
                  <a:pt x="185446" y="52842"/>
                </a:lnTo>
                <a:lnTo>
                  <a:pt x="183638" y="49332"/>
                </a:lnTo>
                <a:lnTo>
                  <a:pt x="181630" y="37812"/>
                </a:lnTo>
                <a:lnTo>
                  <a:pt x="181093" y="30739"/>
                </a:lnTo>
                <a:lnTo>
                  <a:pt x="179784" y="24119"/>
                </a:lnTo>
                <a:lnTo>
                  <a:pt x="177959" y="17801"/>
                </a:lnTo>
                <a:lnTo>
                  <a:pt x="175789" y="11684"/>
                </a:lnTo>
                <a:lnTo>
                  <a:pt x="174342" y="10463"/>
                </a:lnTo>
                <a:lnTo>
                  <a:pt x="173379" y="12507"/>
                </a:lnTo>
                <a:lnTo>
                  <a:pt x="172736" y="16727"/>
                </a:lnTo>
                <a:lnTo>
                  <a:pt x="174211" y="24303"/>
                </a:lnTo>
                <a:lnTo>
                  <a:pt x="177102" y="34115"/>
                </a:lnTo>
                <a:lnTo>
                  <a:pt x="180933" y="45420"/>
                </a:lnTo>
                <a:lnTo>
                  <a:pt x="184439" y="54861"/>
                </a:lnTo>
                <a:lnTo>
                  <a:pt x="187730" y="63060"/>
                </a:lnTo>
                <a:lnTo>
                  <a:pt x="190876" y="70432"/>
                </a:lnTo>
                <a:lnTo>
                  <a:pt x="192974" y="78203"/>
                </a:lnTo>
                <a:lnTo>
                  <a:pt x="194371" y="86242"/>
                </a:lnTo>
                <a:lnTo>
                  <a:pt x="195304" y="94458"/>
                </a:lnTo>
                <a:lnTo>
                  <a:pt x="196877" y="101841"/>
                </a:lnTo>
                <a:lnTo>
                  <a:pt x="198879" y="108668"/>
                </a:lnTo>
                <a:lnTo>
                  <a:pt x="208936" y="137863"/>
                </a:lnTo>
                <a:lnTo>
                  <a:pt x="210728" y="146018"/>
                </a:lnTo>
                <a:lnTo>
                  <a:pt x="211922" y="154311"/>
                </a:lnTo>
                <a:lnTo>
                  <a:pt x="212720" y="162698"/>
                </a:lnTo>
                <a:lnTo>
                  <a:pt x="214203" y="170194"/>
                </a:lnTo>
                <a:lnTo>
                  <a:pt x="216145" y="177097"/>
                </a:lnTo>
                <a:lnTo>
                  <a:pt x="218391" y="183603"/>
                </a:lnTo>
                <a:lnTo>
                  <a:pt x="219889" y="190799"/>
                </a:lnTo>
                <a:lnTo>
                  <a:pt x="220888" y="198453"/>
                </a:lnTo>
                <a:lnTo>
                  <a:pt x="221554" y="206413"/>
                </a:lnTo>
                <a:lnTo>
                  <a:pt x="221046" y="214578"/>
                </a:lnTo>
                <a:lnTo>
                  <a:pt x="219753" y="222878"/>
                </a:lnTo>
                <a:lnTo>
                  <a:pt x="217940" y="231269"/>
                </a:lnTo>
                <a:lnTo>
                  <a:pt x="215778" y="238769"/>
                </a:lnTo>
                <a:lnTo>
                  <a:pt x="213384" y="245673"/>
                </a:lnTo>
                <a:lnTo>
                  <a:pt x="210836" y="252181"/>
                </a:lnTo>
                <a:lnTo>
                  <a:pt x="205465" y="267032"/>
                </a:lnTo>
                <a:lnTo>
                  <a:pt x="202699" y="274993"/>
                </a:lnTo>
                <a:lnTo>
                  <a:pt x="198951" y="282205"/>
                </a:lnTo>
                <a:lnTo>
                  <a:pt x="194546" y="288918"/>
                </a:lnTo>
                <a:lnTo>
                  <a:pt x="189706" y="295298"/>
                </a:lnTo>
                <a:lnTo>
                  <a:pt x="185524" y="302409"/>
                </a:lnTo>
                <a:lnTo>
                  <a:pt x="181786" y="310008"/>
                </a:lnTo>
                <a:lnTo>
                  <a:pt x="178341" y="317931"/>
                </a:lnTo>
                <a:lnTo>
                  <a:pt x="173186" y="325117"/>
                </a:lnTo>
                <a:lnTo>
                  <a:pt x="166893" y="331814"/>
                </a:lnTo>
                <a:lnTo>
                  <a:pt x="159840" y="338183"/>
                </a:lnTo>
                <a:lnTo>
                  <a:pt x="153233" y="343382"/>
                </a:lnTo>
                <a:lnTo>
                  <a:pt x="146922" y="347800"/>
                </a:lnTo>
                <a:lnTo>
                  <a:pt x="126400" y="361109"/>
                </a:lnTo>
                <a:lnTo>
                  <a:pt x="118556" y="366286"/>
                </a:lnTo>
                <a:lnTo>
                  <a:pt x="111423" y="370690"/>
                </a:lnTo>
                <a:lnTo>
                  <a:pt x="104762" y="374578"/>
                </a:lnTo>
                <a:lnTo>
                  <a:pt x="98417" y="378122"/>
                </a:lnTo>
                <a:lnTo>
                  <a:pt x="90377" y="380485"/>
                </a:lnTo>
                <a:lnTo>
                  <a:pt x="81205" y="382061"/>
                </a:lnTo>
                <a:lnTo>
                  <a:pt x="71282" y="383111"/>
                </a:lnTo>
                <a:lnTo>
                  <a:pt x="62761" y="383811"/>
                </a:lnTo>
                <a:lnTo>
                  <a:pt x="55176" y="384278"/>
                </a:lnTo>
                <a:lnTo>
                  <a:pt x="42621" y="384797"/>
                </a:lnTo>
                <a:lnTo>
                  <a:pt x="33866" y="385027"/>
                </a:lnTo>
                <a:lnTo>
                  <a:pt x="29244" y="383184"/>
                </a:lnTo>
                <a:lnTo>
                  <a:pt x="24259" y="380050"/>
                </a:lnTo>
                <a:lnTo>
                  <a:pt x="19030" y="376055"/>
                </a:lnTo>
                <a:lnTo>
                  <a:pt x="14592" y="372440"/>
                </a:lnTo>
                <a:lnTo>
                  <a:pt x="10680" y="369077"/>
                </a:lnTo>
                <a:lnTo>
                  <a:pt x="0" y="3594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63"/>
          <p:cNvSpPr/>
          <p:nvPr/>
        </p:nvSpPr>
        <p:spPr>
          <a:xfrm>
            <a:off x="8215312" y="2375074"/>
            <a:ext cx="214314" cy="42372"/>
          </a:xfrm>
          <a:custGeom>
            <a:avLst/>
            <a:gdLst/>
            <a:ahLst/>
            <a:cxnLst/>
            <a:rect l="0" t="0" r="0" b="0"/>
            <a:pathLst>
              <a:path w="214314" h="42372">
                <a:moveTo>
                  <a:pt x="0" y="42371"/>
                </a:moveTo>
                <a:lnTo>
                  <a:pt x="9102" y="37820"/>
                </a:lnTo>
                <a:lnTo>
                  <a:pt x="13688" y="36479"/>
                </a:lnTo>
                <a:lnTo>
                  <a:pt x="18650" y="35585"/>
                </a:lnTo>
                <a:lnTo>
                  <a:pt x="23863" y="34990"/>
                </a:lnTo>
                <a:lnTo>
                  <a:pt x="30197" y="33640"/>
                </a:lnTo>
                <a:lnTo>
                  <a:pt x="37277" y="31788"/>
                </a:lnTo>
                <a:lnTo>
                  <a:pt x="44853" y="29600"/>
                </a:lnTo>
                <a:lnTo>
                  <a:pt x="51810" y="28142"/>
                </a:lnTo>
                <a:lnTo>
                  <a:pt x="58352" y="27170"/>
                </a:lnTo>
                <a:lnTo>
                  <a:pt x="64619" y="26522"/>
                </a:lnTo>
                <a:lnTo>
                  <a:pt x="105294" y="21059"/>
                </a:lnTo>
                <a:lnTo>
                  <a:pt x="117821" y="18638"/>
                </a:lnTo>
                <a:lnTo>
                  <a:pt x="128078" y="16071"/>
                </a:lnTo>
                <a:lnTo>
                  <a:pt x="136820" y="13408"/>
                </a:lnTo>
                <a:lnTo>
                  <a:pt x="144553" y="10679"/>
                </a:lnTo>
                <a:lnTo>
                  <a:pt x="151615" y="7908"/>
                </a:lnTo>
                <a:lnTo>
                  <a:pt x="158226" y="5108"/>
                </a:lnTo>
                <a:lnTo>
                  <a:pt x="165491" y="3242"/>
                </a:lnTo>
                <a:lnTo>
                  <a:pt x="173193" y="1997"/>
                </a:lnTo>
                <a:lnTo>
                  <a:pt x="181185" y="1167"/>
                </a:lnTo>
                <a:lnTo>
                  <a:pt x="187465" y="614"/>
                </a:lnTo>
                <a:lnTo>
                  <a:pt x="192604" y="245"/>
                </a:lnTo>
                <a:lnTo>
                  <a:pt x="196983" y="0"/>
                </a:lnTo>
                <a:lnTo>
                  <a:pt x="200854" y="788"/>
                </a:lnTo>
                <a:lnTo>
                  <a:pt x="204388" y="2266"/>
                </a:lnTo>
                <a:lnTo>
                  <a:pt x="214313" y="80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64"/>
          <p:cNvSpPr/>
          <p:nvPr/>
        </p:nvSpPr>
        <p:spPr>
          <a:xfrm>
            <a:off x="8290007" y="2426017"/>
            <a:ext cx="225344" cy="51374"/>
          </a:xfrm>
          <a:custGeom>
            <a:avLst/>
            <a:gdLst/>
            <a:ahLst/>
            <a:cxnLst/>
            <a:rect l="0" t="0" r="0" b="0"/>
            <a:pathLst>
              <a:path w="225344" h="51374">
                <a:moveTo>
                  <a:pt x="11030" y="34290"/>
                </a:moveTo>
                <a:lnTo>
                  <a:pt x="1929" y="43392"/>
                </a:lnTo>
                <a:lnTo>
                  <a:pt x="200" y="46073"/>
                </a:lnTo>
                <a:lnTo>
                  <a:pt x="0" y="47860"/>
                </a:lnTo>
                <a:lnTo>
                  <a:pt x="1972" y="50729"/>
                </a:lnTo>
                <a:lnTo>
                  <a:pt x="4782" y="51121"/>
                </a:lnTo>
                <a:lnTo>
                  <a:pt x="11718" y="51342"/>
                </a:lnTo>
                <a:lnTo>
                  <a:pt x="14348" y="51373"/>
                </a:lnTo>
                <a:lnTo>
                  <a:pt x="19909" y="50441"/>
                </a:lnTo>
                <a:lnTo>
                  <a:pt x="27427" y="48868"/>
                </a:lnTo>
                <a:lnTo>
                  <a:pt x="36249" y="46866"/>
                </a:lnTo>
                <a:lnTo>
                  <a:pt x="43083" y="44579"/>
                </a:lnTo>
                <a:lnTo>
                  <a:pt x="48591" y="42102"/>
                </a:lnTo>
                <a:lnTo>
                  <a:pt x="53217" y="39498"/>
                </a:lnTo>
                <a:lnTo>
                  <a:pt x="59157" y="37762"/>
                </a:lnTo>
                <a:lnTo>
                  <a:pt x="65975" y="36605"/>
                </a:lnTo>
                <a:lnTo>
                  <a:pt x="73377" y="35833"/>
                </a:lnTo>
                <a:lnTo>
                  <a:pt x="80217" y="34366"/>
                </a:lnTo>
                <a:lnTo>
                  <a:pt x="86683" y="32436"/>
                </a:lnTo>
                <a:lnTo>
                  <a:pt x="92898" y="30197"/>
                </a:lnTo>
                <a:lnTo>
                  <a:pt x="98946" y="27751"/>
                </a:lnTo>
                <a:lnTo>
                  <a:pt x="104883" y="25168"/>
                </a:lnTo>
                <a:lnTo>
                  <a:pt x="110746" y="22494"/>
                </a:lnTo>
                <a:lnTo>
                  <a:pt x="116560" y="20711"/>
                </a:lnTo>
                <a:lnTo>
                  <a:pt x="122341" y="19522"/>
                </a:lnTo>
                <a:lnTo>
                  <a:pt x="128100" y="18730"/>
                </a:lnTo>
                <a:lnTo>
                  <a:pt x="133844" y="17249"/>
                </a:lnTo>
                <a:lnTo>
                  <a:pt x="139579" y="15310"/>
                </a:lnTo>
                <a:lnTo>
                  <a:pt x="145307" y="13064"/>
                </a:lnTo>
                <a:lnTo>
                  <a:pt x="151983" y="11567"/>
                </a:lnTo>
                <a:lnTo>
                  <a:pt x="159291" y="10569"/>
                </a:lnTo>
                <a:lnTo>
                  <a:pt x="167021" y="9903"/>
                </a:lnTo>
                <a:lnTo>
                  <a:pt x="174079" y="8507"/>
                </a:lnTo>
                <a:lnTo>
                  <a:pt x="180689" y="6624"/>
                </a:lnTo>
                <a:lnTo>
                  <a:pt x="187001" y="4416"/>
                </a:lnTo>
                <a:lnTo>
                  <a:pt x="192162" y="2944"/>
                </a:lnTo>
                <a:lnTo>
                  <a:pt x="196555" y="1963"/>
                </a:lnTo>
                <a:lnTo>
                  <a:pt x="22534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65"/>
          <p:cNvSpPr/>
          <p:nvPr/>
        </p:nvSpPr>
        <p:spPr>
          <a:xfrm>
            <a:off x="8583930" y="2280451"/>
            <a:ext cx="150309" cy="222720"/>
          </a:xfrm>
          <a:custGeom>
            <a:avLst/>
            <a:gdLst/>
            <a:ahLst/>
            <a:cxnLst/>
            <a:rect l="0" t="0" r="0" b="0"/>
            <a:pathLst>
              <a:path w="150309" h="222720">
                <a:moveTo>
                  <a:pt x="17145" y="25551"/>
                </a:moveTo>
                <a:lnTo>
                  <a:pt x="21695" y="16450"/>
                </a:lnTo>
                <a:lnTo>
                  <a:pt x="23988" y="12816"/>
                </a:lnTo>
                <a:lnTo>
                  <a:pt x="26470" y="9441"/>
                </a:lnTo>
                <a:lnTo>
                  <a:pt x="29076" y="6238"/>
                </a:lnTo>
                <a:lnTo>
                  <a:pt x="31767" y="4104"/>
                </a:lnTo>
                <a:lnTo>
                  <a:pt x="34512" y="2680"/>
                </a:lnTo>
                <a:lnTo>
                  <a:pt x="37296" y="1731"/>
                </a:lnTo>
                <a:lnTo>
                  <a:pt x="41056" y="1099"/>
                </a:lnTo>
                <a:lnTo>
                  <a:pt x="45469" y="677"/>
                </a:lnTo>
                <a:lnTo>
                  <a:pt x="50315" y="396"/>
                </a:lnTo>
                <a:lnTo>
                  <a:pt x="68400" y="83"/>
                </a:lnTo>
                <a:lnTo>
                  <a:pt x="79890" y="0"/>
                </a:lnTo>
                <a:lnTo>
                  <a:pt x="88502" y="897"/>
                </a:lnTo>
                <a:lnTo>
                  <a:pt x="95196" y="2448"/>
                </a:lnTo>
                <a:lnTo>
                  <a:pt x="100611" y="4434"/>
                </a:lnTo>
                <a:lnTo>
                  <a:pt x="106127" y="5758"/>
                </a:lnTo>
                <a:lnTo>
                  <a:pt x="111709" y="6641"/>
                </a:lnTo>
                <a:lnTo>
                  <a:pt x="117335" y="7229"/>
                </a:lnTo>
                <a:lnTo>
                  <a:pt x="122038" y="8574"/>
                </a:lnTo>
                <a:lnTo>
                  <a:pt x="126125" y="10423"/>
                </a:lnTo>
                <a:lnTo>
                  <a:pt x="129804" y="12608"/>
                </a:lnTo>
                <a:lnTo>
                  <a:pt x="133208" y="14065"/>
                </a:lnTo>
                <a:lnTo>
                  <a:pt x="136430" y="15036"/>
                </a:lnTo>
                <a:lnTo>
                  <a:pt x="139531" y="15684"/>
                </a:lnTo>
                <a:lnTo>
                  <a:pt x="141597" y="17068"/>
                </a:lnTo>
                <a:lnTo>
                  <a:pt x="142976" y="18943"/>
                </a:lnTo>
                <a:lnTo>
                  <a:pt x="143894" y="21146"/>
                </a:lnTo>
                <a:lnTo>
                  <a:pt x="147456" y="26133"/>
                </a:lnTo>
                <a:lnTo>
                  <a:pt x="149739" y="28797"/>
                </a:lnTo>
                <a:lnTo>
                  <a:pt x="150308" y="31525"/>
                </a:lnTo>
                <a:lnTo>
                  <a:pt x="149736" y="34296"/>
                </a:lnTo>
                <a:lnTo>
                  <a:pt x="147511" y="39915"/>
                </a:lnTo>
                <a:lnTo>
                  <a:pt x="146523" y="45588"/>
                </a:lnTo>
                <a:lnTo>
                  <a:pt x="145307" y="48434"/>
                </a:lnTo>
                <a:lnTo>
                  <a:pt x="141415" y="54136"/>
                </a:lnTo>
                <a:lnTo>
                  <a:pt x="138092" y="56990"/>
                </a:lnTo>
                <a:lnTo>
                  <a:pt x="133971" y="59846"/>
                </a:lnTo>
                <a:lnTo>
                  <a:pt x="129318" y="62702"/>
                </a:lnTo>
                <a:lnTo>
                  <a:pt x="124312" y="65558"/>
                </a:lnTo>
                <a:lnTo>
                  <a:pt x="113670" y="71272"/>
                </a:lnTo>
                <a:lnTo>
                  <a:pt x="108165" y="75082"/>
                </a:lnTo>
                <a:lnTo>
                  <a:pt x="102590" y="79527"/>
                </a:lnTo>
                <a:lnTo>
                  <a:pt x="96968" y="84395"/>
                </a:lnTo>
                <a:lnTo>
                  <a:pt x="90363" y="87640"/>
                </a:lnTo>
                <a:lnTo>
                  <a:pt x="83102" y="89804"/>
                </a:lnTo>
                <a:lnTo>
                  <a:pt x="75404" y="91246"/>
                </a:lnTo>
                <a:lnTo>
                  <a:pt x="69318" y="93160"/>
                </a:lnTo>
                <a:lnTo>
                  <a:pt x="64310" y="95389"/>
                </a:lnTo>
                <a:lnTo>
                  <a:pt x="60019" y="97827"/>
                </a:lnTo>
                <a:lnTo>
                  <a:pt x="50170" y="103076"/>
                </a:lnTo>
                <a:lnTo>
                  <a:pt x="44876" y="105810"/>
                </a:lnTo>
                <a:lnTo>
                  <a:pt x="40394" y="107632"/>
                </a:lnTo>
                <a:lnTo>
                  <a:pt x="36455" y="108846"/>
                </a:lnTo>
                <a:lnTo>
                  <a:pt x="32876" y="109656"/>
                </a:lnTo>
                <a:lnTo>
                  <a:pt x="29537" y="111149"/>
                </a:lnTo>
                <a:lnTo>
                  <a:pt x="26359" y="113096"/>
                </a:lnTo>
                <a:lnTo>
                  <a:pt x="23288" y="115347"/>
                </a:lnTo>
                <a:lnTo>
                  <a:pt x="29813" y="116848"/>
                </a:lnTo>
                <a:lnTo>
                  <a:pt x="42734" y="117848"/>
                </a:lnTo>
                <a:lnTo>
                  <a:pt x="88663" y="119454"/>
                </a:lnTo>
                <a:lnTo>
                  <a:pt x="116864" y="119732"/>
                </a:lnTo>
                <a:lnTo>
                  <a:pt x="124581" y="120723"/>
                </a:lnTo>
                <a:lnTo>
                  <a:pt x="130679" y="122337"/>
                </a:lnTo>
                <a:lnTo>
                  <a:pt x="135697" y="124365"/>
                </a:lnTo>
                <a:lnTo>
                  <a:pt x="139042" y="126669"/>
                </a:lnTo>
                <a:lnTo>
                  <a:pt x="141272" y="129158"/>
                </a:lnTo>
                <a:lnTo>
                  <a:pt x="142759" y="131770"/>
                </a:lnTo>
                <a:lnTo>
                  <a:pt x="144410" y="137212"/>
                </a:lnTo>
                <a:lnTo>
                  <a:pt x="145472" y="143916"/>
                </a:lnTo>
                <a:lnTo>
                  <a:pt x="143076" y="149913"/>
                </a:lnTo>
                <a:lnTo>
                  <a:pt x="141104" y="154179"/>
                </a:lnTo>
                <a:lnTo>
                  <a:pt x="138837" y="157975"/>
                </a:lnTo>
                <a:lnTo>
                  <a:pt x="136373" y="161459"/>
                </a:lnTo>
                <a:lnTo>
                  <a:pt x="133778" y="164734"/>
                </a:lnTo>
                <a:lnTo>
                  <a:pt x="128238" y="168822"/>
                </a:lnTo>
                <a:lnTo>
                  <a:pt x="120734" y="173453"/>
                </a:lnTo>
                <a:lnTo>
                  <a:pt x="111922" y="178445"/>
                </a:lnTo>
                <a:lnTo>
                  <a:pt x="104142" y="183677"/>
                </a:lnTo>
                <a:lnTo>
                  <a:pt x="97050" y="189071"/>
                </a:lnTo>
                <a:lnTo>
                  <a:pt x="90418" y="194572"/>
                </a:lnTo>
                <a:lnTo>
                  <a:pt x="84091" y="198239"/>
                </a:lnTo>
                <a:lnTo>
                  <a:pt x="77968" y="200684"/>
                </a:lnTo>
                <a:lnTo>
                  <a:pt x="71981" y="202314"/>
                </a:lnTo>
                <a:lnTo>
                  <a:pt x="66085" y="204353"/>
                </a:lnTo>
                <a:lnTo>
                  <a:pt x="60249" y="206665"/>
                </a:lnTo>
                <a:lnTo>
                  <a:pt x="54454" y="209159"/>
                </a:lnTo>
                <a:lnTo>
                  <a:pt x="47733" y="211774"/>
                </a:lnTo>
                <a:lnTo>
                  <a:pt x="32644" y="217219"/>
                </a:lnTo>
                <a:lnTo>
                  <a:pt x="26525" y="219052"/>
                </a:lnTo>
                <a:lnTo>
                  <a:pt x="21494" y="220274"/>
                </a:lnTo>
                <a:lnTo>
                  <a:pt x="17186" y="221089"/>
                </a:lnTo>
                <a:lnTo>
                  <a:pt x="13363" y="221632"/>
                </a:lnTo>
                <a:lnTo>
                  <a:pt x="9860" y="221994"/>
                </a:lnTo>
                <a:lnTo>
                  <a:pt x="0" y="222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66"/>
          <p:cNvSpPr/>
          <p:nvPr/>
        </p:nvSpPr>
        <p:spPr>
          <a:xfrm>
            <a:off x="8789851" y="2297588"/>
            <a:ext cx="222307" cy="231151"/>
          </a:xfrm>
          <a:custGeom>
            <a:avLst/>
            <a:gdLst/>
            <a:ahLst/>
            <a:cxnLst/>
            <a:rect l="0" t="0" r="0" b="0"/>
            <a:pathLst>
              <a:path w="222307" h="231151">
                <a:moveTo>
                  <a:pt x="85543" y="8414"/>
                </a:moveTo>
                <a:lnTo>
                  <a:pt x="85543" y="12965"/>
                </a:lnTo>
                <a:lnTo>
                  <a:pt x="84591" y="16211"/>
                </a:lnTo>
                <a:lnTo>
                  <a:pt x="83004" y="20279"/>
                </a:lnTo>
                <a:lnTo>
                  <a:pt x="80992" y="24897"/>
                </a:lnTo>
                <a:lnTo>
                  <a:pt x="77748" y="30832"/>
                </a:lnTo>
                <a:lnTo>
                  <a:pt x="73679" y="37647"/>
                </a:lnTo>
                <a:lnTo>
                  <a:pt x="69061" y="45048"/>
                </a:lnTo>
                <a:lnTo>
                  <a:pt x="64078" y="50934"/>
                </a:lnTo>
                <a:lnTo>
                  <a:pt x="58851" y="55811"/>
                </a:lnTo>
                <a:lnTo>
                  <a:pt x="53461" y="60014"/>
                </a:lnTo>
                <a:lnTo>
                  <a:pt x="48914" y="64722"/>
                </a:lnTo>
                <a:lnTo>
                  <a:pt x="44932" y="69765"/>
                </a:lnTo>
                <a:lnTo>
                  <a:pt x="41324" y="75032"/>
                </a:lnTo>
                <a:lnTo>
                  <a:pt x="37967" y="80449"/>
                </a:lnTo>
                <a:lnTo>
                  <a:pt x="34777" y="85965"/>
                </a:lnTo>
                <a:lnTo>
                  <a:pt x="31695" y="91547"/>
                </a:lnTo>
                <a:lnTo>
                  <a:pt x="27737" y="98126"/>
                </a:lnTo>
                <a:lnTo>
                  <a:pt x="18260" y="113056"/>
                </a:lnTo>
                <a:lnTo>
                  <a:pt x="14018" y="120085"/>
                </a:lnTo>
                <a:lnTo>
                  <a:pt x="10237" y="126677"/>
                </a:lnTo>
                <a:lnTo>
                  <a:pt x="6765" y="132976"/>
                </a:lnTo>
                <a:lnTo>
                  <a:pt x="4449" y="139080"/>
                </a:lnTo>
                <a:lnTo>
                  <a:pt x="2906" y="145055"/>
                </a:lnTo>
                <a:lnTo>
                  <a:pt x="1877" y="150943"/>
                </a:lnTo>
                <a:lnTo>
                  <a:pt x="1190" y="155821"/>
                </a:lnTo>
                <a:lnTo>
                  <a:pt x="733" y="160025"/>
                </a:lnTo>
                <a:lnTo>
                  <a:pt x="429" y="163781"/>
                </a:lnTo>
                <a:lnTo>
                  <a:pt x="224" y="168189"/>
                </a:lnTo>
                <a:lnTo>
                  <a:pt x="0" y="178168"/>
                </a:lnTo>
                <a:lnTo>
                  <a:pt x="891" y="182543"/>
                </a:lnTo>
                <a:lnTo>
                  <a:pt x="2439" y="186413"/>
                </a:lnTo>
                <a:lnTo>
                  <a:pt x="5746" y="193252"/>
                </a:lnTo>
                <a:lnTo>
                  <a:pt x="7216" y="199467"/>
                </a:lnTo>
                <a:lnTo>
                  <a:pt x="9512" y="202458"/>
                </a:lnTo>
                <a:lnTo>
                  <a:pt x="12948" y="205404"/>
                </a:lnTo>
                <a:lnTo>
                  <a:pt x="17144" y="208321"/>
                </a:lnTo>
                <a:lnTo>
                  <a:pt x="19942" y="211218"/>
                </a:lnTo>
                <a:lnTo>
                  <a:pt x="21807" y="214101"/>
                </a:lnTo>
                <a:lnTo>
                  <a:pt x="23049" y="216977"/>
                </a:lnTo>
                <a:lnTo>
                  <a:pt x="25784" y="219846"/>
                </a:lnTo>
                <a:lnTo>
                  <a:pt x="29512" y="222711"/>
                </a:lnTo>
                <a:lnTo>
                  <a:pt x="33901" y="225574"/>
                </a:lnTo>
                <a:lnTo>
                  <a:pt x="38733" y="227482"/>
                </a:lnTo>
                <a:lnTo>
                  <a:pt x="43860" y="228754"/>
                </a:lnTo>
                <a:lnTo>
                  <a:pt x="49182" y="229603"/>
                </a:lnTo>
                <a:lnTo>
                  <a:pt x="53682" y="230168"/>
                </a:lnTo>
                <a:lnTo>
                  <a:pt x="57635" y="230545"/>
                </a:lnTo>
                <a:lnTo>
                  <a:pt x="61223" y="230797"/>
                </a:lnTo>
                <a:lnTo>
                  <a:pt x="66472" y="230964"/>
                </a:lnTo>
                <a:lnTo>
                  <a:pt x="79925" y="231150"/>
                </a:lnTo>
                <a:lnTo>
                  <a:pt x="86561" y="230247"/>
                </a:lnTo>
                <a:lnTo>
                  <a:pt x="92889" y="228693"/>
                </a:lnTo>
                <a:lnTo>
                  <a:pt x="99014" y="226704"/>
                </a:lnTo>
                <a:lnTo>
                  <a:pt x="104048" y="224426"/>
                </a:lnTo>
                <a:lnTo>
                  <a:pt x="108357" y="221955"/>
                </a:lnTo>
                <a:lnTo>
                  <a:pt x="131220" y="206593"/>
                </a:lnTo>
                <a:lnTo>
                  <a:pt x="137901" y="202446"/>
                </a:lnTo>
                <a:lnTo>
                  <a:pt x="144262" y="198729"/>
                </a:lnTo>
                <a:lnTo>
                  <a:pt x="150407" y="195298"/>
                </a:lnTo>
                <a:lnTo>
                  <a:pt x="155456" y="192058"/>
                </a:lnTo>
                <a:lnTo>
                  <a:pt x="159774" y="188946"/>
                </a:lnTo>
                <a:lnTo>
                  <a:pt x="163605" y="185919"/>
                </a:lnTo>
                <a:lnTo>
                  <a:pt x="168065" y="182948"/>
                </a:lnTo>
                <a:lnTo>
                  <a:pt x="172943" y="180015"/>
                </a:lnTo>
                <a:lnTo>
                  <a:pt x="178100" y="177107"/>
                </a:lnTo>
                <a:lnTo>
                  <a:pt x="182491" y="173264"/>
                </a:lnTo>
                <a:lnTo>
                  <a:pt x="186370" y="168796"/>
                </a:lnTo>
                <a:lnTo>
                  <a:pt x="189909" y="163913"/>
                </a:lnTo>
                <a:lnTo>
                  <a:pt x="193220" y="159705"/>
                </a:lnTo>
                <a:lnTo>
                  <a:pt x="199440" y="152489"/>
                </a:lnTo>
                <a:lnTo>
                  <a:pt x="202431" y="148279"/>
                </a:lnTo>
                <a:lnTo>
                  <a:pt x="205379" y="143568"/>
                </a:lnTo>
                <a:lnTo>
                  <a:pt x="208296" y="138522"/>
                </a:lnTo>
                <a:lnTo>
                  <a:pt x="210242" y="133252"/>
                </a:lnTo>
                <a:lnTo>
                  <a:pt x="211538" y="127835"/>
                </a:lnTo>
                <a:lnTo>
                  <a:pt x="212402" y="122318"/>
                </a:lnTo>
                <a:lnTo>
                  <a:pt x="213931" y="117688"/>
                </a:lnTo>
                <a:lnTo>
                  <a:pt x="215903" y="113648"/>
                </a:lnTo>
                <a:lnTo>
                  <a:pt x="218170" y="110002"/>
                </a:lnTo>
                <a:lnTo>
                  <a:pt x="219682" y="103762"/>
                </a:lnTo>
                <a:lnTo>
                  <a:pt x="220689" y="95792"/>
                </a:lnTo>
                <a:lnTo>
                  <a:pt x="221808" y="79634"/>
                </a:lnTo>
                <a:lnTo>
                  <a:pt x="222306" y="69277"/>
                </a:lnTo>
                <a:lnTo>
                  <a:pt x="221485" y="65182"/>
                </a:lnTo>
                <a:lnTo>
                  <a:pt x="218034" y="58092"/>
                </a:lnTo>
                <a:lnTo>
                  <a:pt x="213326" y="51766"/>
                </a:lnTo>
                <a:lnTo>
                  <a:pt x="208058" y="45779"/>
                </a:lnTo>
                <a:lnTo>
                  <a:pt x="202543" y="39943"/>
                </a:lnTo>
                <a:lnTo>
                  <a:pt x="189531" y="26752"/>
                </a:lnTo>
                <a:lnTo>
                  <a:pt x="184396" y="22544"/>
                </a:lnTo>
                <a:lnTo>
                  <a:pt x="179068" y="18787"/>
                </a:lnTo>
                <a:lnTo>
                  <a:pt x="173611" y="15329"/>
                </a:lnTo>
                <a:lnTo>
                  <a:pt x="166163" y="12072"/>
                </a:lnTo>
                <a:lnTo>
                  <a:pt x="157388" y="8947"/>
                </a:lnTo>
                <a:lnTo>
                  <a:pt x="147727" y="5912"/>
                </a:lnTo>
                <a:lnTo>
                  <a:pt x="139383" y="3889"/>
                </a:lnTo>
                <a:lnTo>
                  <a:pt x="131914" y="2540"/>
                </a:lnTo>
                <a:lnTo>
                  <a:pt x="125029" y="1640"/>
                </a:lnTo>
                <a:lnTo>
                  <a:pt x="116630" y="1041"/>
                </a:lnTo>
                <a:lnTo>
                  <a:pt x="107221" y="641"/>
                </a:lnTo>
                <a:lnTo>
                  <a:pt x="80854" y="79"/>
                </a:lnTo>
                <a:lnTo>
                  <a:pt x="73844" y="0"/>
                </a:lnTo>
                <a:lnTo>
                  <a:pt x="66314" y="899"/>
                </a:lnTo>
                <a:lnTo>
                  <a:pt x="58436" y="2452"/>
                </a:lnTo>
                <a:lnTo>
                  <a:pt x="50328" y="4439"/>
                </a:lnTo>
                <a:lnTo>
                  <a:pt x="43968" y="5764"/>
                </a:lnTo>
                <a:lnTo>
                  <a:pt x="38777" y="6647"/>
                </a:lnTo>
                <a:lnTo>
                  <a:pt x="16964" y="84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67"/>
          <p:cNvSpPr/>
          <p:nvPr/>
        </p:nvSpPr>
        <p:spPr>
          <a:xfrm>
            <a:off x="6741245" y="2734627"/>
            <a:ext cx="230831" cy="385352"/>
          </a:xfrm>
          <a:custGeom>
            <a:avLst/>
            <a:gdLst/>
            <a:ahLst/>
            <a:cxnLst/>
            <a:rect l="0" t="0" r="0" b="0"/>
            <a:pathLst>
              <a:path w="230831" h="385352">
                <a:moveTo>
                  <a:pt x="222482" y="0"/>
                </a:moveTo>
                <a:lnTo>
                  <a:pt x="208830" y="4551"/>
                </a:lnTo>
                <a:lnTo>
                  <a:pt x="204808" y="6844"/>
                </a:lnTo>
                <a:lnTo>
                  <a:pt x="202127" y="9325"/>
                </a:lnTo>
                <a:lnTo>
                  <a:pt x="200339" y="11932"/>
                </a:lnTo>
                <a:lnTo>
                  <a:pt x="198195" y="13669"/>
                </a:lnTo>
                <a:lnTo>
                  <a:pt x="195813" y="14828"/>
                </a:lnTo>
                <a:lnTo>
                  <a:pt x="188722" y="17068"/>
                </a:lnTo>
                <a:lnTo>
                  <a:pt x="176045" y="21238"/>
                </a:lnTo>
                <a:lnTo>
                  <a:pt x="169616" y="24636"/>
                </a:lnTo>
                <a:lnTo>
                  <a:pt x="163426" y="28807"/>
                </a:lnTo>
                <a:lnTo>
                  <a:pt x="157394" y="33492"/>
                </a:lnTo>
                <a:lnTo>
                  <a:pt x="152421" y="37568"/>
                </a:lnTo>
                <a:lnTo>
                  <a:pt x="148152" y="41238"/>
                </a:lnTo>
                <a:lnTo>
                  <a:pt x="144354" y="44637"/>
                </a:lnTo>
                <a:lnTo>
                  <a:pt x="137059" y="47856"/>
                </a:lnTo>
                <a:lnTo>
                  <a:pt x="127433" y="50954"/>
                </a:lnTo>
                <a:lnTo>
                  <a:pt x="116254" y="53972"/>
                </a:lnTo>
                <a:lnTo>
                  <a:pt x="106895" y="56936"/>
                </a:lnTo>
                <a:lnTo>
                  <a:pt x="98752" y="59865"/>
                </a:lnTo>
                <a:lnTo>
                  <a:pt x="91417" y="62770"/>
                </a:lnTo>
                <a:lnTo>
                  <a:pt x="84623" y="65659"/>
                </a:lnTo>
                <a:lnTo>
                  <a:pt x="71994" y="71409"/>
                </a:lnTo>
                <a:lnTo>
                  <a:pt x="65959" y="73324"/>
                </a:lnTo>
                <a:lnTo>
                  <a:pt x="60031" y="74600"/>
                </a:lnTo>
                <a:lnTo>
                  <a:pt x="54174" y="75451"/>
                </a:lnTo>
                <a:lnTo>
                  <a:pt x="48364" y="76018"/>
                </a:lnTo>
                <a:lnTo>
                  <a:pt x="42586" y="76396"/>
                </a:lnTo>
                <a:lnTo>
                  <a:pt x="36829" y="76648"/>
                </a:lnTo>
                <a:lnTo>
                  <a:pt x="30133" y="77769"/>
                </a:lnTo>
                <a:lnTo>
                  <a:pt x="22812" y="79469"/>
                </a:lnTo>
                <a:lnTo>
                  <a:pt x="15073" y="81554"/>
                </a:lnTo>
                <a:lnTo>
                  <a:pt x="9915" y="83897"/>
                </a:lnTo>
                <a:lnTo>
                  <a:pt x="6476" y="86411"/>
                </a:lnTo>
                <a:lnTo>
                  <a:pt x="4183" y="89040"/>
                </a:lnTo>
                <a:lnTo>
                  <a:pt x="2654" y="92698"/>
                </a:lnTo>
                <a:lnTo>
                  <a:pt x="956" y="101841"/>
                </a:lnTo>
                <a:lnTo>
                  <a:pt x="0" y="113149"/>
                </a:lnTo>
                <a:lnTo>
                  <a:pt x="2317" y="124583"/>
                </a:lnTo>
                <a:lnTo>
                  <a:pt x="4268" y="131633"/>
                </a:lnTo>
                <a:lnTo>
                  <a:pt x="6435" y="142006"/>
                </a:lnTo>
                <a:lnTo>
                  <a:pt x="7013" y="146106"/>
                </a:lnTo>
                <a:lnTo>
                  <a:pt x="6446" y="155506"/>
                </a:lnTo>
                <a:lnTo>
                  <a:pt x="5116" y="168441"/>
                </a:lnTo>
                <a:lnTo>
                  <a:pt x="2050" y="194878"/>
                </a:lnTo>
                <a:lnTo>
                  <a:pt x="1232" y="203261"/>
                </a:lnTo>
                <a:lnTo>
                  <a:pt x="687" y="209802"/>
                </a:lnTo>
                <a:lnTo>
                  <a:pt x="1276" y="217021"/>
                </a:lnTo>
                <a:lnTo>
                  <a:pt x="2622" y="224691"/>
                </a:lnTo>
                <a:lnTo>
                  <a:pt x="4471" y="232661"/>
                </a:lnTo>
                <a:lnTo>
                  <a:pt x="6657" y="237975"/>
                </a:lnTo>
                <a:lnTo>
                  <a:pt x="9066" y="241518"/>
                </a:lnTo>
                <a:lnTo>
                  <a:pt x="11624" y="243879"/>
                </a:lnTo>
                <a:lnTo>
                  <a:pt x="14283" y="244501"/>
                </a:lnTo>
                <a:lnTo>
                  <a:pt x="17008" y="243963"/>
                </a:lnTo>
                <a:lnTo>
                  <a:pt x="19777" y="242652"/>
                </a:lnTo>
                <a:lnTo>
                  <a:pt x="24480" y="239873"/>
                </a:lnTo>
                <a:lnTo>
                  <a:pt x="37326" y="231705"/>
                </a:lnTo>
                <a:lnTo>
                  <a:pt x="43800" y="227813"/>
                </a:lnTo>
                <a:lnTo>
                  <a:pt x="50021" y="224265"/>
                </a:lnTo>
                <a:lnTo>
                  <a:pt x="62012" y="217783"/>
                </a:lnTo>
                <a:lnTo>
                  <a:pt x="90978" y="202963"/>
                </a:lnTo>
                <a:lnTo>
                  <a:pt x="108165" y="194334"/>
                </a:lnTo>
                <a:lnTo>
                  <a:pt x="114838" y="192421"/>
                </a:lnTo>
                <a:lnTo>
                  <a:pt x="122144" y="191146"/>
                </a:lnTo>
                <a:lnTo>
                  <a:pt x="129873" y="190296"/>
                </a:lnTo>
                <a:lnTo>
                  <a:pt x="136930" y="189729"/>
                </a:lnTo>
                <a:lnTo>
                  <a:pt x="143540" y="189351"/>
                </a:lnTo>
                <a:lnTo>
                  <a:pt x="155964" y="188931"/>
                </a:lnTo>
                <a:lnTo>
                  <a:pt x="167836" y="188744"/>
                </a:lnTo>
                <a:lnTo>
                  <a:pt x="173669" y="189647"/>
                </a:lnTo>
                <a:lnTo>
                  <a:pt x="179462" y="191201"/>
                </a:lnTo>
                <a:lnTo>
                  <a:pt x="185229" y="193190"/>
                </a:lnTo>
                <a:lnTo>
                  <a:pt x="191932" y="197373"/>
                </a:lnTo>
                <a:lnTo>
                  <a:pt x="199258" y="203020"/>
                </a:lnTo>
                <a:lnTo>
                  <a:pt x="213113" y="215008"/>
                </a:lnTo>
                <a:lnTo>
                  <a:pt x="222446" y="223512"/>
                </a:lnTo>
                <a:lnTo>
                  <a:pt x="225315" y="228065"/>
                </a:lnTo>
                <a:lnTo>
                  <a:pt x="228503" y="238205"/>
                </a:lnTo>
                <a:lnTo>
                  <a:pt x="229354" y="245481"/>
                </a:lnTo>
                <a:lnTo>
                  <a:pt x="229921" y="254141"/>
                </a:lnTo>
                <a:lnTo>
                  <a:pt x="230551" y="272019"/>
                </a:lnTo>
                <a:lnTo>
                  <a:pt x="230830" y="286315"/>
                </a:lnTo>
                <a:lnTo>
                  <a:pt x="228048" y="294699"/>
                </a:lnTo>
                <a:lnTo>
                  <a:pt x="223336" y="304099"/>
                </a:lnTo>
                <a:lnTo>
                  <a:pt x="217336" y="314175"/>
                </a:lnTo>
                <a:lnTo>
                  <a:pt x="211431" y="322798"/>
                </a:lnTo>
                <a:lnTo>
                  <a:pt x="205589" y="330451"/>
                </a:lnTo>
                <a:lnTo>
                  <a:pt x="199791" y="337458"/>
                </a:lnTo>
                <a:lnTo>
                  <a:pt x="194020" y="344035"/>
                </a:lnTo>
                <a:lnTo>
                  <a:pt x="188267" y="350324"/>
                </a:lnTo>
                <a:lnTo>
                  <a:pt x="182527" y="356422"/>
                </a:lnTo>
                <a:lnTo>
                  <a:pt x="176796" y="361440"/>
                </a:lnTo>
                <a:lnTo>
                  <a:pt x="171070" y="365737"/>
                </a:lnTo>
                <a:lnTo>
                  <a:pt x="165347" y="369555"/>
                </a:lnTo>
                <a:lnTo>
                  <a:pt x="159627" y="372100"/>
                </a:lnTo>
                <a:lnTo>
                  <a:pt x="153909" y="373797"/>
                </a:lnTo>
                <a:lnTo>
                  <a:pt x="148191" y="374928"/>
                </a:lnTo>
                <a:lnTo>
                  <a:pt x="142475" y="376634"/>
                </a:lnTo>
                <a:lnTo>
                  <a:pt x="136759" y="378725"/>
                </a:lnTo>
                <a:lnTo>
                  <a:pt x="131044" y="381070"/>
                </a:lnTo>
                <a:lnTo>
                  <a:pt x="125328" y="382635"/>
                </a:lnTo>
                <a:lnTo>
                  <a:pt x="119612" y="383677"/>
                </a:lnTo>
                <a:lnTo>
                  <a:pt x="113897" y="384372"/>
                </a:lnTo>
                <a:lnTo>
                  <a:pt x="107230" y="384836"/>
                </a:lnTo>
                <a:lnTo>
                  <a:pt x="99928" y="385145"/>
                </a:lnTo>
                <a:lnTo>
                  <a:pt x="92202" y="385351"/>
                </a:lnTo>
                <a:lnTo>
                  <a:pt x="85146" y="384536"/>
                </a:lnTo>
                <a:lnTo>
                  <a:pt x="78537" y="383039"/>
                </a:lnTo>
                <a:lnTo>
                  <a:pt x="72226" y="381090"/>
                </a:lnTo>
                <a:lnTo>
                  <a:pt x="67066" y="378837"/>
                </a:lnTo>
                <a:lnTo>
                  <a:pt x="62674" y="376383"/>
                </a:lnTo>
                <a:lnTo>
                  <a:pt x="58794" y="373795"/>
                </a:lnTo>
                <a:lnTo>
                  <a:pt x="51941" y="370918"/>
                </a:lnTo>
                <a:lnTo>
                  <a:pt x="48781" y="370152"/>
                </a:lnTo>
                <a:lnTo>
                  <a:pt x="42729" y="366759"/>
                </a:lnTo>
                <a:lnTo>
                  <a:pt x="39782" y="364521"/>
                </a:lnTo>
                <a:lnTo>
                  <a:pt x="33967" y="356955"/>
                </a:lnTo>
                <a:lnTo>
                  <a:pt x="28207" y="348194"/>
                </a:lnTo>
                <a:lnTo>
                  <a:pt x="22473" y="341125"/>
                </a:lnTo>
                <a:lnTo>
                  <a:pt x="19289" y="337349"/>
                </a:lnTo>
                <a:lnTo>
                  <a:pt x="16742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68"/>
          <p:cNvSpPr/>
          <p:nvPr/>
        </p:nvSpPr>
        <p:spPr>
          <a:xfrm>
            <a:off x="7015162" y="2888932"/>
            <a:ext cx="222886" cy="188596"/>
          </a:xfrm>
          <a:custGeom>
            <a:avLst/>
            <a:gdLst/>
            <a:ahLst/>
            <a:cxnLst/>
            <a:rect l="0" t="0" r="0" b="0"/>
            <a:pathLst>
              <a:path w="222886" h="188596">
                <a:moveTo>
                  <a:pt x="0" y="0"/>
                </a:moveTo>
                <a:lnTo>
                  <a:pt x="4551" y="9102"/>
                </a:lnTo>
                <a:lnTo>
                  <a:pt x="6845" y="11783"/>
                </a:lnTo>
                <a:lnTo>
                  <a:pt x="9326" y="13570"/>
                </a:lnTo>
                <a:lnTo>
                  <a:pt x="14622" y="16509"/>
                </a:lnTo>
                <a:lnTo>
                  <a:pt x="20151" y="20990"/>
                </a:lnTo>
                <a:lnTo>
                  <a:pt x="25784" y="26156"/>
                </a:lnTo>
                <a:lnTo>
                  <a:pt x="32414" y="32580"/>
                </a:lnTo>
                <a:lnTo>
                  <a:pt x="62513" y="62520"/>
                </a:lnTo>
                <a:lnTo>
                  <a:pt x="66441" y="65492"/>
                </a:lnTo>
                <a:lnTo>
                  <a:pt x="70964" y="68427"/>
                </a:lnTo>
                <a:lnTo>
                  <a:pt x="75885" y="71335"/>
                </a:lnTo>
                <a:lnTo>
                  <a:pt x="80117" y="75179"/>
                </a:lnTo>
                <a:lnTo>
                  <a:pt x="83892" y="79647"/>
                </a:lnTo>
                <a:lnTo>
                  <a:pt x="87360" y="84531"/>
                </a:lnTo>
                <a:lnTo>
                  <a:pt x="91578" y="88739"/>
                </a:lnTo>
                <a:lnTo>
                  <a:pt x="96295" y="92497"/>
                </a:lnTo>
                <a:lnTo>
                  <a:pt x="122103" y="109923"/>
                </a:lnTo>
                <a:lnTo>
                  <a:pt x="129027" y="114239"/>
                </a:lnTo>
                <a:lnTo>
                  <a:pt x="135548" y="118070"/>
                </a:lnTo>
                <a:lnTo>
                  <a:pt x="141801" y="121576"/>
                </a:lnTo>
                <a:lnTo>
                  <a:pt x="147874" y="126770"/>
                </a:lnTo>
                <a:lnTo>
                  <a:pt x="153827" y="133091"/>
                </a:lnTo>
                <a:lnTo>
                  <a:pt x="159702" y="140163"/>
                </a:lnTo>
                <a:lnTo>
                  <a:pt x="165523" y="145829"/>
                </a:lnTo>
                <a:lnTo>
                  <a:pt x="171309" y="150559"/>
                </a:lnTo>
                <a:lnTo>
                  <a:pt x="177071" y="154666"/>
                </a:lnTo>
                <a:lnTo>
                  <a:pt x="182817" y="158355"/>
                </a:lnTo>
                <a:lnTo>
                  <a:pt x="188553" y="161768"/>
                </a:lnTo>
                <a:lnTo>
                  <a:pt x="194282" y="164995"/>
                </a:lnTo>
                <a:lnTo>
                  <a:pt x="198101" y="168099"/>
                </a:lnTo>
                <a:lnTo>
                  <a:pt x="200647" y="171121"/>
                </a:lnTo>
                <a:lnTo>
                  <a:pt x="202345" y="174088"/>
                </a:lnTo>
                <a:lnTo>
                  <a:pt x="206771" y="179925"/>
                </a:lnTo>
                <a:lnTo>
                  <a:pt x="209286" y="182815"/>
                </a:lnTo>
                <a:lnTo>
                  <a:pt x="211913" y="184742"/>
                </a:lnTo>
                <a:lnTo>
                  <a:pt x="214618" y="186026"/>
                </a:lnTo>
                <a:lnTo>
                  <a:pt x="222885" y="1885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69"/>
          <p:cNvSpPr/>
          <p:nvPr/>
        </p:nvSpPr>
        <p:spPr>
          <a:xfrm>
            <a:off x="7006590" y="2888932"/>
            <a:ext cx="171451" cy="197169"/>
          </a:xfrm>
          <a:custGeom>
            <a:avLst/>
            <a:gdLst/>
            <a:ahLst/>
            <a:cxnLst/>
            <a:rect l="0" t="0" r="0" b="0"/>
            <a:pathLst>
              <a:path w="171451" h="197169">
                <a:moveTo>
                  <a:pt x="171450" y="0"/>
                </a:moveTo>
                <a:lnTo>
                  <a:pt x="162348" y="4551"/>
                </a:lnTo>
                <a:lnTo>
                  <a:pt x="158714" y="6844"/>
                </a:lnTo>
                <a:lnTo>
                  <a:pt x="155340" y="9325"/>
                </a:lnTo>
                <a:lnTo>
                  <a:pt x="152138" y="11932"/>
                </a:lnTo>
                <a:lnTo>
                  <a:pt x="149049" y="15575"/>
                </a:lnTo>
                <a:lnTo>
                  <a:pt x="146039" y="19908"/>
                </a:lnTo>
                <a:lnTo>
                  <a:pt x="143079" y="24702"/>
                </a:lnTo>
                <a:lnTo>
                  <a:pt x="139201" y="29803"/>
                </a:lnTo>
                <a:lnTo>
                  <a:pt x="134711" y="35109"/>
                </a:lnTo>
                <a:lnTo>
                  <a:pt x="129812" y="40551"/>
                </a:lnTo>
                <a:lnTo>
                  <a:pt x="124641" y="45131"/>
                </a:lnTo>
                <a:lnTo>
                  <a:pt x="119288" y="49138"/>
                </a:lnTo>
                <a:lnTo>
                  <a:pt x="113816" y="52761"/>
                </a:lnTo>
                <a:lnTo>
                  <a:pt x="109215" y="58034"/>
                </a:lnTo>
                <a:lnTo>
                  <a:pt x="105195" y="64407"/>
                </a:lnTo>
                <a:lnTo>
                  <a:pt x="101562" y="71513"/>
                </a:lnTo>
                <a:lnTo>
                  <a:pt x="97236" y="78155"/>
                </a:lnTo>
                <a:lnTo>
                  <a:pt x="92447" y="84489"/>
                </a:lnTo>
                <a:lnTo>
                  <a:pt x="87348" y="90616"/>
                </a:lnTo>
                <a:lnTo>
                  <a:pt x="74063" y="107584"/>
                </a:lnTo>
                <a:lnTo>
                  <a:pt x="66520" y="117443"/>
                </a:lnTo>
                <a:lnTo>
                  <a:pt x="60539" y="125920"/>
                </a:lnTo>
                <a:lnTo>
                  <a:pt x="55599" y="133477"/>
                </a:lnTo>
                <a:lnTo>
                  <a:pt x="51354" y="140419"/>
                </a:lnTo>
                <a:lnTo>
                  <a:pt x="46619" y="146000"/>
                </a:lnTo>
                <a:lnTo>
                  <a:pt x="41556" y="150674"/>
                </a:lnTo>
                <a:lnTo>
                  <a:pt x="36277" y="154742"/>
                </a:lnTo>
                <a:lnTo>
                  <a:pt x="31804" y="159359"/>
                </a:lnTo>
                <a:lnTo>
                  <a:pt x="27870" y="164342"/>
                </a:lnTo>
                <a:lnTo>
                  <a:pt x="24295" y="169569"/>
                </a:lnTo>
                <a:lnTo>
                  <a:pt x="20960" y="174006"/>
                </a:lnTo>
                <a:lnTo>
                  <a:pt x="17783" y="177916"/>
                </a:lnTo>
                <a:lnTo>
                  <a:pt x="14713" y="181476"/>
                </a:lnTo>
                <a:lnTo>
                  <a:pt x="12666" y="184801"/>
                </a:lnTo>
                <a:lnTo>
                  <a:pt x="11301" y="187971"/>
                </a:lnTo>
                <a:lnTo>
                  <a:pt x="10391" y="191037"/>
                </a:lnTo>
                <a:lnTo>
                  <a:pt x="8832" y="193080"/>
                </a:lnTo>
                <a:lnTo>
                  <a:pt x="6840" y="194443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70"/>
          <p:cNvSpPr/>
          <p:nvPr/>
        </p:nvSpPr>
        <p:spPr>
          <a:xfrm>
            <a:off x="7392352" y="2948939"/>
            <a:ext cx="308611" cy="22086"/>
          </a:xfrm>
          <a:custGeom>
            <a:avLst/>
            <a:gdLst/>
            <a:ahLst/>
            <a:cxnLst/>
            <a:rect l="0" t="0" r="0" b="0"/>
            <a:pathLst>
              <a:path w="308611" h="22086">
                <a:moveTo>
                  <a:pt x="0" y="17146"/>
                </a:moveTo>
                <a:lnTo>
                  <a:pt x="21034" y="17146"/>
                </a:lnTo>
                <a:lnTo>
                  <a:pt x="27358" y="18098"/>
                </a:lnTo>
                <a:lnTo>
                  <a:pt x="33479" y="19686"/>
                </a:lnTo>
                <a:lnTo>
                  <a:pt x="39464" y="21697"/>
                </a:lnTo>
                <a:lnTo>
                  <a:pt x="45359" y="22085"/>
                </a:lnTo>
                <a:lnTo>
                  <a:pt x="51195" y="21391"/>
                </a:lnTo>
                <a:lnTo>
                  <a:pt x="56990" y="19976"/>
                </a:lnTo>
                <a:lnTo>
                  <a:pt x="74188" y="18080"/>
                </a:lnTo>
                <a:lnTo>
                  <a:pt x="128857" y="13433"/>
                </a:lnTo>
                <a:lnTo>
                  <a:pt x="150675" y="10861"/>
                </a:lnTo>
                <a:lnTo>
                  <a:pt x="167125" y="8193"/>
                </a:lnTo>
                <a:lnTo>
                  <a:pt x="179996" y="5462"/>
                </a:lnTo>
                <a:lnTo>
                  <a:pt x="190483" y="3642"/>
                </a:lnTo>
                <a:lnTo>
                  <a:pt x="199379" y="2428"/>
                </a:lnTo>
                <a:lnTo>
                  <a:pt x="207214" y="1619"/>
                </a:lnTo>
                <a:lnTo>
                  <a:pt x="217200" y="1079"/>
                </a:lnTo>
                <a:lnTo>
                  <a:pt x="240996" y="480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71"/>
          <p:cNvSpPr/>
          <p:nvPr/>
        </p:nvSpPr>
        <p:spPr>
          <a:xfrm>
            <a:off x="7460932" y="2871787"/>
            <a:ext cx="102871" cy="257176"/>
          </a:xfrm>
          <a:custGeom>
            <a:avLst/>
            <a:gdLst/>
            <a:ahLst/>
            <a:cxnLst/>
            <a:rect l="0" t="0" r="0" b="0"/>
            <a:pathLst>
              <a:path w="102871" h="257176">
                <a:moveTo>
                  <a:pt x="0" y="0"/>
                </a:moveTo>
                <a:lnTo>
                  <a:pt x="0" y="11932"/>
                </a:lnTo>
                <a:lnTo>
                  <a:pt x="1905" y="16527"/>
                </a:lnTo>
                <a:lnTo>
                  <a:pt x="5080" y="22448"/>
                </a:lnTo>
                <a:lnTo>
                  <a:pt x="9101" y="29253"/>
                </a:lnTo>
                <a:lnTo>
                  <a:pt x="11783" y="34742"/>
                </a:lnTo>
                <a:lnTo>
                  <a:pt x="13570" y="39354"/>
                </a:lnTo>
                <a:lnTo>
                  <a:pt x="14762" y="43381"/>
                </a:lnTo>
                <a:lnTo>
                  <a:pt x="16509" y="47971"/>
                </a:lnTo>
                <a:lnTo>
                  <a:pt x="18626" y="52935"/>
                </a:lnTo>
                <a:lnTo>
                  <a:pt x="23518" y="63532"/>
                </a:lnTo>
                <a:lnTo>
                  <a:pt x="37234" y="91528"/>
                </a:lnTo>
                <a:lnTo>
                  <a:pt x="50297" y="117713"/>
                </a:lnTo>
                <a:lnTo>
                  <a:pt x="55439" y="129910"/>
                </a:lnTo>
                <a:lnTo>
                  <a:pt x="60771" y="143757"/>
                </a:lnTo>
                <a:lnTo>
                  <a:pt x="66232" y="158703"/>
                </a:lnTo>
                <a:lnTo>
                  <a:pt x="69872" y="170572"/>
                </a:lnTo>
                <a:lnTo>
                  <a:pt x="72299" y="180390"/>
                </a:lnTo>
                <a:lnTo>
                  <a:pt x="73917" y="188840"/>
                </a:lnTo>
                <a:lnTo>
                  <a:pt x="76900" y="197331"/>
                </a:lnTo>
                <a:lnTo>
                  <a:pt x="80795" y="205849"/>
                </a:lnTo>
                <a:lnTo>
                  <a:pt x="85295" y="214385"/>
                </a:lnTo>
                <a:lnTo>
                  <a:pt x="89249" y="222933"/>
                </a:lnTo>
                <a:lnTo>
                  <a:pt x="92837" y="231490"/>
                </a:lnTo>
                <a:lnTo>
                  <a:pt x="102870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72"/>
          <p:cNvSpPr/>
          <p:nvPr/>
        </p:nvSpPr>
        <p:spPr>
          <a:xfrm>
            <a:off x="7857650" y="2751772"/>
            <a:ext cx="14763" cy="334329"/>
          </a:xfrm>
          <a:custGeom>
            <a:avLst/>
            <a:gdLst/>
            <a:ahLst/>
            <a:cxnLst/>
            <a:rect l="0" t="0" r="0" b="0"/>
            <a:pathLst>
              <a:path w="14763" h="334329">
                <a:moveTo>
                  <a:pt x="14762" y="0"/>
                </a:moveTo>
                <a:lnTo>
                  <a:pt x="0" y="0"/>
                </a:lnTo>
                <a:lnTo>
                  <a:pt x="158" y="953"/>
                </a:lnTo>
                <a:lnTo>
                  <a:pt x="1216" y="2540"/>
                </a:lnTo>
                <a:lnTo>
                  <a:pt x="2874" y="4551"/>
                </a:lnTo>
                <a:lnTo>
                  <a:pt x="3979" y="8749"/>
                </a:lnTo>
                <a:lnTo>
                  <a:pt x="4716" y="14405"/>
                </a:lnTo>
                <a:lnTo>
                  <a:pt x="5208" y="21033"/>
                </a:lnTo>
                <a:lnTo>
                  <a:pt x="6488" y="26405"/>
                </a:lnTo>
                <a:lnTo>
                  <a:pt x="8293" y="30938"/>
                </a:lnTo>
                <a:lnTo>
                  <a:pt x="10450" y="34913"/>
                </a:lnTo>
                <a:lnTo>
                  <a:pt x="11886" y="39468"/>
                </a:lnTo>
                <a:lnTo>
                  <a:pt x="12845" y="44410"/>
                </a:lnTo>
                <a:lnTo>
                  <a:pt x="13485" y="49609"/>
                </a:lnTo>
                <a:lnTo>
                  <a:pt x="13910" y="57837"/>
                </a:lnTo>
                <a:lnTo>
                  <a:pt x="14383" y="79680"/>
                </a:lnTo>
                <a:lnTo>
                  <a:pt x="14759" y="216487"/>
                </a:lnTo>
                <a:lnTo>
                  <a:pt x="13808" y="238622"/>
                </a:lnTo>
                <a:lnTo>
                  <a:pt x="12221" y="259094"/>
                </a:lnTo>
                <a:lnTo>
                  <a:pt x="8871" y="292318"/>
                </a:lnTo>
                <a:lnTo>
                  <a:pt x="7380" y="310259"/>
                </a:lnTo>
                <a:lnTo>
                  <a:pt x="6719" y="321408"/>
                </a:lnTo>
                <a:lnTo>
                  <a:pt x="6190" y="334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73"/>
          <p:cNvSpPr/>
          <p:nvPr/>
        </p:nvSpPr>
        <p:spPr>
          <a:xfrm>
            <a:off x="7906702" y="2786202"/>
            <a:ext cx="240031" cy="273815"/>
          </a:xfrm>
          <a:custGeom>
            <a:avLst/>
            <a:gdLst/>
            <a:ahLst/>
            <a:cxnLst/>
            <a:rect l="0" t="0" r="0" b="0"/>
            <a:pathLst>
              <a:path w="240031" h="273815">
                <a:moveTo>
                  <a:pt x="0" y="59868"/>
                </a:moveTo>
                <a:lnTo>
                  <a:pt x="0" y="46215"/>
                </a:lnTo>
                <a:lnTo>
                  <a:pt x="952" y="41241"/>
                </a:lnTo>
                <a:lnTo>
                  <a:pt x="5891" y="29689"/>
                </a:lnTo>
                <a:lnTo>
                  <a:pt x="7382" y="23277"/>
                </a:lnTo>
                <a:lnTo>
                  <a:pt x="8731" y="21187"/>
                </a:lnTo>
                <a:lnTo>
                  <a:pt x="10582" y="19793"/>
                </a:lnTo>
                <a:lnTo>
                  <a:pt x="16134" y="17291"/>
                </a:lnTo>
                <a:lnTo>
                  <a:pt x="40624" y="5236"/>
                </a:lnTo>
                <a:lnTo>
                  <a:pt x="45180" y="3444"/>
                </a:lnTo>
                <a:lnTo>
                  <a:pt x="49171" y="2250"/>
                </a:lnTo>
                <a:lnTo>
                  <a:pt x="52783" y="1453"/>
                </a:lnTo>
                <a:lnTo>
                  <a:pt x="57097" y="922"/>
                </a:lnTo>
                <a:lnTo>
                  <a:pt x="61876" y="568"/>
                </a:lnTo>
                <a:lnTo>
                  <a:pt x="66968" y="332"/>
                </a:lnTo>
                <a:lnTo>
                  <a:pt x="77706" y="70"/>
                </a:lnTo>
                <a:lnTo>
                  <a:pt x="83237" y="0"/>
                </a:lnTo>
                <a:lnTo>
                  <a:pt x="88829" y="906"/>
                </a:lnTo>
                <a:lnTo>
                  <a:pt x="94462" y="2462"/>
                </a:lnTo>
                <a:lnTo>
                  <a:pt x="100122" y="4452"/>
                </a:lnTo>
                <a:lnTo>
                  <a:pt x="106753" y="7684"/>
                </a:lnTo>
                <a:lnTo>
                  <a:pt x="114031" y="11744"/>
                </a:lnTo>
                <a:lnTo>
                  <a:pt x="121741" y="16355"/>
                </a:lnTo>
                <a:lnTo>
                  <a:pt x="127833" y="21334"/>
                </a:lnTo>
                <a:lnTo>
                  <a:pt x="132848" y="26559"/>
                </a:lnTo>
                <a:lnTo>
                  <a:pt x="137142" y="31947"/>
                </a:lnTo>
                <a:lnTo>
                  <a:pt x="140957" y="37444"/>
                </a:lnTo>
                <a:lnTo>
                  <a:pt x="144455" y="43013"/>
                </a:lnTo>
                <a:lnTo>
                  <a:pt x="147738" y="48631"/>
                </a:lnTo>
                <a:lnTo>
                  <a:pt x="150880" y="54282"/>
                </a:lnTo>
                <a:lnTo>
                  <a:pt x="156911" y="65640"/>
                </a:lnTo>
                <a:lnTo>
                  <a:pt x="158899" y="70383"/>
                </a:lnTo>
                <a:lnTo>
                  <a:pt x="161110" y="78194"/>
                </a:lnTo>
                <a:lnTo>
                  <a:pt x="160747" y="82563"/>
                </a:lnTo>
                <a:lnTo>
                  <a:pt x="159552" y="87380"/>
                </a:lnTo>
                <a:lnTo>
                  <a:pt x="157803" y="92497"/>
                </a:lnTo>
                <a:lnTo>
                  <a:pt x="155684" y="99718"/>
                </a:lnTo>
                <a:lnTo>
                  <a:pt x="150791" y="117901"/>
                </a:lnTo>
                <a:lnTo>
                  <a:pt x="148152" y="125227"/>
                </a:lnTo>
                <a:lnTo>
                  <a:pt x="145441" y="131063"/>
                </a:lnTo>
                <a:lnTo>
                  <a:pt x="142680" y="135906"/>
                </a:lnTo>
                <a:lnTo>
                  <a:pt x="125144" y="170028"/>
                </a:lnTo>
                <a:lnTo>
                  <a:pt x="117719" y="182837"/>
                </a:lnTo>
                <a:lnTo>
                  <a:pt x="109911" y="195188"/>
                </a:lnTo>
                <a:lnTo>
                  <a:pt x="101850" y="207231"/>
                </a:lnTo>
                <a:lnTo>
                  <a:pt x="95522" y="216212"/>
                </a:lnTo>
                <a:lnTo>
                  <a:pt x="90351" y="223152"/>
                </a:lnTo>
                <a:lnTo>
                  <a:pt x="85952" y="228732"/>
                </a:lnTo>
                <a:lnTo>
                  <a:pt x="81115" y="233404"/>
                </a:lnTo>
                <a:lnTo>
                  <a:pt x="75984" y="237471"/>
                </a:lnTo>
                <a:lnTo>
                  <a:pt x="70659" y="241135"/>
                </a:lnTo>
                <a:lnTo>
                  <a:pt x="66155" y="244530"/>
                </a:lnTo>
                <a:lnTo>
                  <a:pt x="62201" y="247746"/>
                </a:lnTo>
                <a:lnTo>
                  <a:pt x="55267" y="253859"/>
                </a:lnTo>
                <a:lnTo>
                  <a:pt x="43402" y="265093"/>
                </a:lnTo>
                <a:lnTo>
                  <a:pt x="50291" y="272943"/>
                </a:lnTo>
                <a:lnTo>
                  <a:pt x="51624" y="273356"/>
                </a:lnTo>
                <a:lnTo>
                  <a:pt x="55647" y="273814"/>
                </a:lnTo>
                <a:lnTo>
                  <a:pt x="59005" y="272983"/>
                </a:lnTo>
                <a:lnTo>
                  <a:pt x="63150" y="271477"/>
                </a:lnTo>
                <a:lnTo>
                  <a:pt x="67817" y="269521"/>
                </a:lnTo>
                <a:lnTo>
                  <a:pt x="74740" y="268216"/>
                </a:lnTo>
                <a:lnTo>
                  <a:pt x="83163" y="267347"/>
                </a:lnTo>
                <a:lnTo>
                  <a:pt x="92590" y="266767"/>
                </a:lnTo>
                <a:lnTo>
                  <a:pt x="125923" y="266123"/>
                </a:lnTo>
                <a:lnTo>
                  <a:pt x="198969" y="265709"/>
                </a:lnTo>
                <a:lnTo>
                  <a:pt x="210752" y="264723"/>
                </a:lnTo>
                <a:lnTo>
                  <a:pt x="219558" y="263113"/>
                </a:lnTo>
                <a:lnTo>
                  <a:pt x="240030" y="2570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74"/>
          <p:cNvSpPr/>
          <p:nvPr/>
        </p:nvSpPr>
        <p:spPr>
          <a:xfrm>
            <a:off x="8163877" y="2885131"/>
            <a:ext cx="212984" cy="413058"/>
          </a:xfrm>
          <a:custGeom>
            <a:avLst/>
            <a:gdLst/>
            <a:ahLst/>
            <a:cxnLst/>
            <a:rect l="0" t="0" r="0" b="0"/>
            <a:pathLst>
              <a:path w="212984" h="413058">
                <a:moveTo>
                  <a:pt x="25717" y="3801"/>
                </a:moveTo>
                <a:lnTo>
                  <a:pt x="25717" y="8352"/>
                </a:lnTo>
                <a:lnTo>
                  <a:pt x="28257" y="20746"/>
                </a:lnTo>
                <a:lnTo>
                  <a:pt x="30269" y="29385"/>
                </a:lnTo>
                <a:lnTo>
                  <a:pt x="31609" y="37050"/>
                </a:lnTo>
                <a:lnTo>
                  <a:pt x="32503" y="44065"/>
                </a:lnTo>
                <a:lnTo>
                  <a:pt x="33496" y="56938"/>
                </a:lnTo>
                <a:lnTo>
                  <a:pt x="33938" y="69010"/>
                </a:lnTo>
                <a:lnTo>
                  <a:pt x="36674" y="80725"/>
                </a:lnTo>
                <a:lnTo>
                  <a:pt x="40112" y="92282"/>
                </a:lnTo>
                <a:lnTo>
                  <a:pt x="41640" y="103768"/>
                </a:lnTo>
                <a:lnTo>
                  <a:pt x="44859" y="112683"/>
                </a:lnTo>
                <a:lnTo>
                  <a:pt x="48512" y="119821"/>
                </a:lnTo>
                <a:lnTo>
                  <a:pt x="51522" y="129194"/>
                </a:lnTo>
                <a:lnTo>
                  <a:pt x="58022" y="138004"/>
                </a:lnTo>
                <a:lnTo>
                  <a:pt x="63253" y="143774"/>
                </a:lnTo>
                <a:lnTo>
                  <a:pt x="66934" y="145694"/>
                </a:lnTo>
                <a:lnTo>
                  <a:pt x="71293" y="146974"/>
                </a:lnTo>
                <a:lnTo>
                  <a:pt x="76103" y="147827"/>
                </a:lnTo>
                <a:lnTo>
                  <a:pt x="80263" y="148396"/>
                </a:lnTo>
                <a:lnTo>
                  <a:pt x="83989" y="148775"/>
                </a:lnTo>
                <a:lnTo>
                  <a:pt x="87424" y="149028"/>
                </a:lnTo>
                <a:lnTo>
                  <a:pt x="90668" y="148244"/>
                </a:lnTo>
                <a:lnTo>
                  <a:pt x="96812" y="144833"/>
                </a:lnTo>
                <a:lnTo>
                  <a:pt x="102717" y="142682"/>
                </a:lnTo>
                <a:lnTo>
                  <a:pt x="105626" y="142108"/>
                </a:lnTo>
                <a:lnTo>
                  <a:pt x="108518" y="139821"/>
                </a:lnTo>
                <a:lnTo>
                  <a:pt x="114270" y="132199"/>
                </a:lnTo>
                <a:lnTo>
                  <a:pt x="118090" y="128452"/>
                </a:lnTo>
                <a:lnTo>
                  <a:pt x="122542" y="125002"/>
                </a:lnTo>
                <a:lnTo>
                  <a:pt x="127414" y="121749"/>
                </a:lnTo>
                <a:lnTo>
                  <a:pt x="131615" y="117676"/>
                </a:lnTo>
                <a:lnTo>
                  <a:pt x="135369" y="113055"/>
                </a:lnTo>
                <a:lnTo>
                  <a:pt x="138823" y="108070"/>
                </a:lnTo>
                <a:lnTo>
                  <a:pt x="145202" y="99990"/>
                </a:lnTo>
                <a:lnTo>
                  <a:pt x="148235" y="96502"/>
                </a:lnTo>
                <a:lnTo>
                  <a:pt x="150259" y="92272"/>
                </a:lnTo>
                <a:lnTo>
                  <a:pt x="154059" y="77216"/>
                </a:lnTo>
                <a:lnTo>
                  <a:pt x="158322" y="66275"/>
                </a:lnTo>
                <a:lnTo>
                  <a:pt x="163393" y="55062"/>
                </a:lnTo>
                <a:lnTo>
                  <a:pt x="166078" y="49405"/>
                </a:lnTo>
                <a:lnTo>
                  <a:pt x="168822" y="41824"/>
                </a:lnTo>
                <a:lnTo>
                  <a:pt x="171603" y="32960"/>
                </a:lnTo>
                <a:lnTo>
                  <a:pt x="174410" y="23240"/>
                </a:lnTo>
                <a:lnTo>
                  <a:pt x="175328" y="16760"/>
                </a:lnTo>
                <a:lnTo>
                  <a:pt x="174988" y="12440"/>
                </a:lnTo>
                <a:lnTo>
                  <a:pt x="173022" y="6688"/>
                </a:lnTo>
                <a:lnTo>
                  <a:pt x="171916" y="0"/>
                </a:lnTo>
                <a:lnTo>
                  <a:pt x="171761" y="314"/>
                </a:lnTo>
                <a:lnTo>
                  <a:pt x="171657" y="1477"/>
                </a:lnTo>
                <a:lnTo>
                  <a:pt x="172541" y="3204"/>
                </a:lnTo>
                <a:lnTo>
                  <a:pt x="176063" y="7663"/>
                </a:lnTo>
                <a:lnTo>
                  <a:pt x="177382" y="10186"/>
                </a:lnTo>
                <a:lnTo>
                  <a:pt x="178850" y="15529"/>
                </a:lnTo>
                <a:lnTo>
                  <a:pt x="179502" y="26158"/>
                </a:lnTo>
                <a:lnTo>
                  <a:pt x="179675" y="32993"/>
                </a:lnTo>
                <a:lnTo>
                  <a:pt x="182408" y="45668"/>
                </a:lnTo>
                <a:lnTo>
                  <a:pt x="184471" y="51715"/>
                </a:lnTo>
                <a:lnTo>
                  <a:pt x="185846" y="58604"/>
                </a:lnTo>
                <a:lnTo>
                  <a:pt x="186762" y="66054"/>
                </a:lnTo>
                <a:lnTo>
                  <a:pt x="187372" y="73878"/>
                </a:lnTo>
                <a:lnTo>
                  <a:pt x="188733" y="80999"/>
                </a:lnTo>
                <a:lnTo>
                  <a:pt x="190592" y="87651"/>
                </a:lnTo>
                <a:lnTo>
                  <a:pt x="195198" y="100123"/>
                </a:lnTo>
                <a:lnTo>
                  <a:pt x="200420" y="112016"/>
                </a:lnTo>
                <a:lnTo>
                  <a:pt x="203375" y="123652"/>
                </a:lnTo>
                <a:lnTo>
                  <a:pt x="204164" y="129421"/>
                </a:lnTo>
                <a:lnTo>
                  <a:pt x="207580" y="148532"/>
                </a:lnTo>
                <a:lnTo>
                  <a:pt x="209825" y="160296"/>
                </a:lnTo>
                <a:lnTo>
                  <a:pt x="211321" y="170996"/>
                </a:lnTo>
                <a:lnTo>
                  <a:pt x="212318" y="180987"/>
                </a:lnTo>
                <a:lnTo>
                  <a:pt x="212983" y="190505"/>
                </a:lnTo>
                <a:lnTo>
                  <a:pt x="212473" y="199708"/>
                </a:lnTo>
                <a:lnTo>
                  <a:pt x="211182" y="208701"/>
                </a:lnTo>
                <a:lnTo>
                  <a:pt x="209368" y="217553"/>
                </a:lnTo>
                <a:lnTo>
                  <a:pt x="206254" y="228218"/>
                </a:lnTo>
                <a:lnTo>
                  <a:pt x="202272" y="240090"/>
                </a:lnTo>
                <a:lnTo>
                  <a:pt x="192769" y="265981"/>
                </a:lnTo>
                <a:lnTo>
                  <a:pt x="182195" y="293363"/>
                </a:lnTo>
                <a:lnTo>
                  <a:pt x="174803" y="306380"/>
                </a:lnTo>
                <a:lnTo>
                  <a:pt x="166066" y="318868"/>
                </a:lnTo>
                <a:lnTo>
                  <a:pt x="156430" y="331003"/>
                </a:lnTo>
                <a:lnTo>
                  <a:pt x="149054" y="340998"/>
                </a:lnTo>
                <a:lnTo>
                  <a:pt x="143184" y="349567"/>
                </a:lnTo>
                <a:lnTo>
                  <a:pt x="138320" y="357184"/>
                </a:lnTo>
                <a:lnTo>
                  <a:pt x="133170" y="364167"/>
                </a:lnTo>
                <a:lnTo>
                  <a:pt x="127833" y="370728"/>
                </a:lnTo>
                <a:lnTo>
                  <a:pt x="122369" y="377007"/>
                </a:lnTo>
                <a:lnTo>
                  <a:pt x="114918" y="383097"/>
                </a:lnTo>
                <a:lnTo>
                  <a:pt x="106139" y="389062"/>
                </a:lnTo>
                <a:lnTo>
                  <a:pt x="96476" y="394945"/>
                </a:lnTo>
                <a:lnTo>
                  <a:pt x="87178" y="399818"/>
                </a:lnTo>
                <a:lnTo>
                  <a:pt x="78122" y="404020"/>
                </a:lnTo>
                <a:lnTo>
                  <a:pt x="69225" y="407774"/>
                </a:lnTo>
                <a:lnTo>
                  <a:pt x="61391" y="410276"/>
                </a:lnTo>
                <a:lnTo>
                  <a:pt x="54263" y="411944"/>
                </a:lnTo>
                <a:lnTo>
                  <a:pt x="47605" y="413057"/>
                </a:lnTo>
                <a:lnTo>
                  <a:pt x="42214" y="412846"/>
                </a:lnTo>
                <a:lnTo>
                  <a:pt x="37668" y="411753"/>
                </a:lnTo>
                <a:lnTo>
                  <a:pt x="33684" y="410071"/>
                </a:lnTo>
                <a:lnTo>
                  <a:pt x="30076" y="408950"/>
                </a:lnTo>
                <a:lnTo>
                  <a:pt x="23527" y="407705"/>
                </a:lnTo>
                <a:lnTo>
                  <a:pt x="17443" y="404611"/>
                </a:lnTo>
                <a:lnTo>
                  <a:pt x="14485" y="402453"/>
                </a:lnTo>
                <a:lnTo>
                  <a:pt x="12514" y="400061"/>
                </a:lnTo>
                <a:lnTo>
                  <a:pt x="11200" y="397515"/>
                </a:lnTo>
                <a:lnTo>
                  <a:pt x="10324" y="394864"/>
                </a:lnTo>
                <a:lnTo>
                  <a:pt x="8788" y="393097"/>
                </a:lnTo>
                <a:lnTo>
                  <a:pt x="6811" y="391919"/>
                </a:lnTo>
                <a:lnTo>
                  <a:pt x="0" y="3895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75"/>
          <p:cNvSpPr/>
          <p:nvPr/>
        </p:nvSpPr>
        <p:spPr>
          <a:xfrm>
            <a:off x="8463915" y="2907278"/>
            <a:ext cx="205741" cy="15945"/>
          </a:xfrm>
          <a:custGeom>
            <a:avLst/>
            <a:gdLst/>
            <a:ahLst/>
            <a:cxnLst/>
            <a:rect l="0" t="0" r="0" b="0"/>
            <a:pathLst>
              <a:path w="205741" h="15945">
                <a:moveTo>
                  <a:pt x="0" y="15944"/>
                </a:moveTo>
                <a:lnTo>
                  <a:pt x="66792" y="15944"/>
                </a:lnTo>
                <a:lnTo>
                  <a:pt x="73104" y="14992"/>
                </a:lnTo>
                <a:lnTo>
                  <a:pt x="80168" y="13404"/>
                </a:lnTo>
                <a:lnTo>
                  <a:pt x="87735" y="11393"/>
                </a:lnTo>
                <a:lnTo>
                  <a:pt x="95637" y="10053"/>
                </a:lnTo>
                <a:lnTo>
                  <a:pt x="103763" y="9159"/>
                </a:lnTo>
                <a:lnTo>
                  <a:pt x="112039" y="8563"/>
                </a:lnTo>
                <a:lnTo>
                  <a:pt x="120412" y="8166"/>
                </a:lnTo>
                <a:lnTo>
                  <a:pt x="137336" y="7724"/>
                </a:lnTo>
                <a:lnTo>
                  <a:pt x="158378" y="7476"/>
                </a:lnTo>
                <a:lnTo>
                  <a:pt x="163688" y="6489"/>
                </a:lnTo>
                <a:lnTo>
                  <a:pt x="168180" y="4878"/>
                </a:lnTo>
                <a:lnTo>
                  <a:pt x="172128" y="2852"/>
                </a:lnTo>
                <a:lnTo>
                  <a:pt x="175711" y="1501"/>
                </a:lnTo>
                <a:lnTo>
                  <a:pt x="179053" y="600"/>
                </a:lnTo>
                <a:lnTo>
                  <a:pt x="182234" y="0"/>
                </a:lnTo>
                <a:lnTo>
                  <a:pt x="185307" y="552"/>
                </a:lnTo>
                <a:lnTo>
                  <a:pt x="188308" y="1873"/>
                </a:lnTo>
                <a:lnTo>
                  <a:pt x="191261" y="3706"/>
                </a:lnTo>
                <a:lnTo>
                  <a:pt x="194182" y="4928"/>
                </a:lnTo>
                <a:lnTo>
                  <a:pt x="197082" y="5742"/>
                </a:lnTo>
                <a:lnTo>
                  <a:pt x="205740" y="73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76"/>
          <p:cNvSpPr/>
          <p:nvPr/>
        </p:nvSpPr>
        <p:spPr>
          <a:xfrm>
            <a:off x="8463915" y="2974657"/>
            <a:ext cx="265748" cy="25719"/>
          </a:xfrm>
          <a:custGeom>
            <a:avLst/>
            <a:gdLst/>
            <a:ahLst/>
            <a:cxnLst/>
            <a:rect l="0" t="0" r="0" b="0"/>
            <a:pathLst>
              <a:path w="265748" h="25719">
                <a:moveTo>
                  <a:pt x="0" y="25718"/>
                </a:moveTo>
                <a:lnTo>
                  <a:pt x="34074" y="25718"/>
                </a:lnTo>
                <a:lnTo>
                  <a:pt x="38909" y="24765"/>
                </a:lnTo>
                <a:lnTo>
                  <a:pt x="44037" y="23178"/>
                </a:lnTo>
                <a:lnTo>
                  <a:pt x="49360" y="21167"/>
                </a:lnTo>
                <a:lnTo>
                  <a:pt x="55767" y="19826"/>
                </a:lnTo>
                <a:lnTo>
                  <a:pt x="62895" y="18932"/>
                </a:lnTo>
                <a:lnTo>
                  <a:pt x="70505" y="18337"/>
                </a:lnTo>
                <a:lnTo>
                  <a:pt x="78436" y="16987"/>
                </a:lnTo>
                <a:lnTo>
                  <a:pt x="86580" y="15135"/>
                </a:lnTo>
                <a:lnTo>
                  <a:pt x="94868" y="12947"/>
                </a:lnTo>
                <a:lnTo>
                  <a:pt x="102297" y="11489"/>
                </a:lnTo>
                <a:lnTo>
                  <a:pt x="109156" y="10517"/>
                </a:lnTo>
                <a:lnTo>
                  <a:pt x="115633" y="9869"/>
                </a:lnTo>
                <a:lnTo>
                  <a:pt x="122808" y="8484"/>
                </a:lnTo>
                <a:lnTo>
                  <a:pt x="130450" y="6609"/>
                </a:lnTo>
                <a:lnTo>
                  <a:pt x="138401" y="4406"/>
                </a:lnTo>
                <a:lnTo>
                  <a:pt x="146560" y="2937"/>
                </a:lnTo>
                <a:lnTo>
                  <a:pt x="154856" y="1958"/>
                </a:lnTo>
                <a:lnTo>
                  <a:pt x="163245" y="1305"/>
                </a:lnTo>
                <a:lnTo>
                  <a:pt x="170742" y="870"/>
                </a:lnTo>
                <a:lnTo>
                  <a:pt x="184153" y="387"/>
                </a:lnTo>
                <a:lnTo>
                  <a:pt x="199002" y="172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77"/>
          <p:cNvSpPr/>
          <p:nvPr/>
        </p:nvSpPr>
        <p:spPr>
          <a:xfrm>
            <a:off x="8739685" y="2812486"/>
            <a:ext cx="161428" cy="302120"/>
          </a:xfrm>
          <a:custGeom>
            <a:avLst/>
            <a:gdLst/>
            <a:ahLst/>
            <a:cxnLst/>
            <a:rect l="0" t="0" r="0" b="0"/>
            <a:pathLst>
              <a:path w="161428" h="302120">
                <a:moveTo>
                  <a:pt x="127137" y="16439"/>
                </a:moveTo>
                <a:lnTo>
                  <a:pt x="131688" y="7337"/>
                </a:lnTo>
                <a:lnTo>
                  <a:pt x="132076" y="4656"/>
                </a:lnTo>
                <a:lnTo>
                  <a:pt x="131382" y="2868"/>
                </a:lnTo>
                <a:lnTo>
                  <a:pt x="127976" y="0"/>
                </a:lnTo>
                <a:lnTo>
                  <a:pt x="125791" y="717"/>
                </a:lnTo>
                <a:lnTo>
                  <a:pt x="122430" y="2148"/>
                </a:lnTo>
                <a:lnTo>
                  <a:pt x="118284" y="4054"/>
                </a:lnTo>
                <a:lnTo>
                  <a:pt x="112663" y="6277"/>
                </a:lnTo>
                <a:lnTo>
                  <a:pt x="98796" y="11287"/>
                </a:lnTo>
                <a:lnTo>
                  <a:pt x="93003" y="14910"/>
                </a:lnTo>
                <a:lnTo>
                  <a:pt x="88190" y="19229"/>
                </a:lnTo>
                <a:lnTo>
                  <a:pt x="84026" y="24014"/>
                </a:lnTo>
                <a:lnTo>
                  <a:pt x="79347" y="29109"/>
                </a:lnTo>
                <a:lnTo>
                  <a:pt x="69067" y="39850"/>
                </a:lnTo>
                <a:lnTo>
                  <a:pt x="64610" y="45381"/>
                </a:lnTo>
                <a:lnTo>
                  <a:pt x="60689" y="50974"/>
                </a:lnTo>
                <a:lnTo>
                  <a:pt x="57120" y="56607"/>
                </a:lnTo>
                <a:lnTo>
                  <a:pt x="53156" y="65406"/>
                </a:lnTo>
                <a:lnTo>
                  <a:pt x="52100" y="69086"/>
                </a:lnTo>
                <a:lnTo>
                  <a:pt x="51394" y="74397"/>
                </a:lnTo>
                <a:lnTo>
                  <a:pt x="50924" y="80795"/>
                </a:lnTo>
                <a:lnTo>
                  <a:pt x="50611" y="87918"/>
                </a:lnTo>
                <a:lnTo>
                  <a:pt x="51355" y="93619"/>
                </a:lnTo>
                <a:lnTo>
                  <a:pt x="54721" y="102494"/>
                </a:lnTo>
                <a:lnTo>
                  <a:pt x="59392" y="109613"/>
                </a:lnTo>
                <a:lnTo>
                  <a:pt x="61972" y="112845"/>
                </a:lnTo>
                <a:lnTo>
                  <a:pt x="65596" y="116904"/>
                </a:lnTo>
                <a:lnTo>
                  <a:pt x="74703" y="126495"/>
                </a:lnTo>
                <a:lnTo>
                  <a:pt x="79799" y="130767"/>
                </a:lnTo>
                <a:lnTo>
                  <a:pt x="85100" y="134568"/>
                </a:lnTo>
                <a:lnTo>
                  <a:pt x="90541" y="138054"/>
                </a:lnTo>
                <a:lnTo>
                  <a:pt x="96072" y="141330"/>
                </a:lnTo>
                <a:lnTo>
                  <a:pt x="101665" y="144467"/>
                </a:lnTo>
                <a:lnTo>
                  <a:pt x="107298" y="147511"/>
                </a:lnTo>
                <a:lnTo>
                  <a:pt x="112005" y="151445"/>
                </a:lnTo>
                <a:lnTo>
                  <a:pt x="116097" y="155973"/>
                </a:lnTo>
                <a:lnTo>
                  <a:pt x="119778" y="160897"/>
                </a:lnTo>
                <a:lnTo>
                  <a:pt x="123183" y="165131"/>
                </a:lnTo>
                <a:lnTo>
                  <a:pt x="126406" y="168907"/>
                </a:lnTo>
                <a:lnTo>
                  <a:pt x="129507" y="172377"/>
                </a:lnTo>
                <a:lnTo>
                  <a:pt x="132527" y="176595"/>
                </a:lnTo>
                <a:lnTo>
                  <a:pt x="135493" y="181312"/>
                </a:lnTo>
                <a:lnTo>
                  <a:pt x="138423" y="186362"/>
                </a:lnTo>
                <a:lnTo>
                  <a:pt x="144218" y="197052"/>
                </a:lnTo>
                <a:lnTo>
                  <a:pt x="147097" y="202570"/>
                </a:lnTo>
                <a:lnTo>
                  <a:pt x="150296" y="211241"/>
                </a:lnTo>
                <a:lnTo>
                  <a:pt x="151149" y="214887"/>
                </a:lnTo>
                <a:lnTo>
                  <a:pt x="150765" y="219223"/>
                </a:lnTo>
                <a:lnTo>
                  <a:pt x="149556" y="224018"/>
                </a:lnTo>
                <a:lnTo>
                  <a:pt x="147798" y="229120"/>
                </a:lnTo>
                <a:lnTo>
                  <a:pt x="146626" y="234426"/>
                </a:lnTo>
                <a:lnTo>
                  <a:pt x="145844" y="239868"/>
                </a:lnTo>
                <a:lnTo>
                  <a:pt x="145324" y="245402"/>
                </a:lnTo>
                <a:lnTo>
                  <a:pt x="144025" y="250043"/>
                </a:lnTo>
                <a:lnTo>
                  <a:pt x="140040" y="257740"/>
                </a:lnTo>
                <a:lnTo>
                  <a:pt x="136691" y="262079"/>
                </a:lnTo>
                <a:lnTo>
                  <a:pt x="132554" y="266876"/>
                </a:lnTo>
                <a:lnTo>
                  <a:pt x="127892" y="271979"/>
                </a:lnTo>
                <a:lnTo>
                  <a:pt x="121925" y="277287"/>
                </a:lnTo>
                <a:lnTo>
                  <a:pt x="115090" y="282730"/>
                </a:lnTo>
                <a:lnTo>
                  <a:pt x="107675" y="288264"/>
                </a:lnTo>
                <a:lnTo>
                  <a:pt x="98923" y="292905"/>
                </a:lnTo>
                <a:lnTo>
                  <a:pt x="89278" y="296952"/>
                </a:lnTo>
                <a:lnTo>
                  <a:pt x="79037" y="300603"/>
                </a:lnTo>
                <a:lnTo>
                  <a:pt x="70305" y="302084"/>
                </a:lnTo>
                <a:lnTo>
                  <a:pt x="62580" y="302119"/>
                </a:lnTo>
                <a:lnTo>
                  <a:pt x="55523" y="301190"/>
                </a:lnTo>
                <a:lnTo>
                  <a:pt x="49867" y="300570"/>
                </a:lnTo>
                <a:lnTo>
                  <a:pt x="45143" y="300157"/>
                </a:lnTo>
                <a:lnTo>
                  <a:pt x="41043" y="299882"/>
                </a:lnTo>
                <a:lnTo>
                  <a:pt x="37356" y="298745"/>
                </a:lnTo>
                <a:lnTo>
                  <a:pt x="33946" y="297036"/>
                </a:lnTo>
                <a:lnTo>
                  <a:pt x="30719" y="294944"/>
                </a:lnTo>
                <a:lnTo>
                  <a:pt x="26663" y="292596"/>
                </a:lnTo>
                <a:lnTo>
                  <a:pt x="17078" y="287448"/>
                </a:lnTo>
                <a:lnTo>
                  <a:pt x="13758" y="284742"/>
                </a:lnTo>
                <a:lnTo>
                  <a:pt x="11546" y="281985"/>
                </a:lnTo>
                <a:lnTo>
                  <a:pt x="8136" y="276382"/>
                </a:lnTo>
                <a:lnTo>
                  <a:pt x="3446" y="270716"/>
                </a:lnTo>
                <a:lnTo>
                  <a:pt x="1813" y="266920"/>
                </a:lnTo>
                <a:lnTo>
                  <a:pt x="0" y="257621"/>
                </a:lnTo>
                <a:lnTo>
                  <a:pt x="469" y="253427"/>
                </a:lnTo>
                <a:lnTo>
                  <a:pt x="1734" y="249678"/>
                </a:lnTo>
                <a:lnTo>
                  <a:pt x="3530" y="246227"/>
                </a:lnTo>
                <a:lnTo>
                  <a:pt x="5526" y="237312"/>
                </a:lnTo>
                <a:lnTo>
                  <a:pt x="6058" y="232267"/>
                </a:lnTo>
                <a:lnTo>
                  <a:pt x="8319" y="226047"/>
                </a:lnTo>
                <a:lnTo>
                  <a:pt x="11730" y="219042"/>
                </a:lnTo>
                <a:lnTo>
                  <a:pt x="15909" y="211515"/>
                </a:lnTo>
                <a:lnTo>
                  <a:pt x="21553" y="202687"/>
                </a:lnTo>
                <a:lnTo>
                  <a:pt x="28172" y="192992"/>
                </a:lnTo>
                <a:lnTo>
                  <a:pt x="35443" y="182718"/>
                </a:lnTo>
                <a:lnTo>
                  <a:pt x="42195" y="173964"/>
                </a:lnTo>
                <a:lnTo>
                  <a:pt x="48602" y="166223"/>
                </a:lnTo>
                <a:lnTo>
                  <a:pt x="54777" y="159158"/>
                </a:lnTo>
                <a:lnTo>
                  <a:pt x="60800" y="152542"/>
                </a:lnTo>
                <a:lnTo>
                  <a:pt x="72571" y="140111"/>
                </a:lnTo>
                <a:lnTo>
                  <a:pt x="82187" y="132225"/>
                </a:lnTo>
                <a:lnTo>
                  <a:pt x="94313" y="123157"/>
                </a:lnTo>
                <a:lnTo>
                  <a:pt x="108112" y="113302"/>
                </a:lnTo>
                <a:lnTo>
                  <a:pt x="119216" y="104827"/>
                </a:lnTo>
                <a:lnTo>
                  <a:pt x="128524" y="97271"/>
                </a:lnTo>
                <a:lnTo>
                  <a:pt x="142994" y="84749"/>
                </a:lnTo>
                <a:lnTo>
                  <a:pt x="161427" y="678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78"/>
          <p:cNvSpPr/>
          <p:nvPr/>
        </p:nvSpPr>
        <p:spPr>
          <a:xfrm>
            <a:off x="8935402" y="2812331"/>
            <a:ext cx="148163" cy="229560"/>
          </a:xfrm>
          <a:custGeom>
            <a:avLst/>
            <a:gdLst/>
            <a:ahLst/>
            <a:cxnLst/>
            <a:rect l="0" t="0" r="0" b="0"/>
            <a:pathLst>
              <a:path w="148163" h="229560">
                <a:moveTo>
                  <a:pt x="42863" y="8021"/>
                </a:moveTo>
                <a:lnTo>
                  <a:pt x="56515" y="8021"/>
                </a:lnTo>
                <a:lnTo>
                  <a:pt x="60537" y="8974"/>
                </a:lnTo>
                <a:lnTo>
                  <a:pt x="63218" y="10561"/>
                </a:lnTo>
                <a:lnTo>
                  <a:pt x="65005" y="12572"/>
                </a:lnTo>
                <a:lnTo>
                  <a:pt x="66198" y="14865"/>
                </a:lnTo>
                <a:lnTo>
                  <a:pt x="67521" y="19953"/>
                </a:lnTo>
                <a:lnTo>
                  <a:pt x="67874" y="23596"/>
                </a:lnTo>
                <a:lnTo>
                  <a:pt x="68109" y="27929"/>
                </a:lnTo>
                <a:lnTo>
                  <a:pt x="68266" y="32723"/>
                </a:lnTo>
                <a:lnTo>
                  <a:pt x="67419" y="38777"/>
                </a:lnTo>
                <a:lnTo>
                  <a:pt x="65901" y="45670"/>
                </a:lnTo>
                <a:lnTo>
                  <a:pt x="63936" y="53123"/>
                </a:lnTo>
                <a:lnTo>
                  <a:pt x="60721" y="61901"/>
                </a:lnTo>
                <a:lnTo>
                  <a:pt x="56673" y="71564"/>
                </a:lnTo>
                <a:lnTo>
                  <a:pt x="52071" y="81815"/>
                </a:lnTo>
                <a:lnTo>
                  <a:pt x="49001" y="90555"/>
                </a:lnTo>
                <a:lnTo>
                  <a:pt x="46955" y="98286"/>
                </a:lnTo>
                <a:lnTo>
                  <a:pt x="45590" y="105345"/>
                </a:lnTo>
                <a:lnTo>
                  <a:pt x="43729" y="111956"/>
                </a:lnTo>
                <a:lnTo>
                  <a:pt x="41535" y="118269"/>
                </a:lnTo>
                <a:lnTo>
                  <a:pt x="39120" y="124382"/>
                </a:lnTo>
                <a:lnTo>
                  <a:pt x="37510" y="130363"/>
                </a:lnTo>
                <a:lnTo>
                  <a:pt x="36437" y="136255"/>
                </a:lnTo>
                <a:lnTo>
                  <a:pt x="35721" y="142088"/>
                </a:lnTo>
                <a:lnTo>
                  <a:pt x="35245" y="147881"/>
                </a:lnTo>
                <a:lnTo>
                  <a:pt x="34926" y="153649"/>
                </a:lnTo>
                <a:lnTo>
                  <a:pt x="34714" y="159399"/>
                </a:lnTo>
                <a:lnTo>
                  <a:pt x="35526" y="166089"/>
                </a:lnTo>
                <a:lnTo>
                  <a:pt x="37019" y="173407"/>
                </a:lnTo>
                <a:lnTo>
                  <a:pt x="38967" y="181144"/>
                </a:lnTo>
                <a:lnTo>
                  <a:pt x="40265" y="187254"/>
                </a:lnTo>
                <a:lnTo>
                  <a:pt x="41131" y="192279"/>
                </a:lnTo>
                <a:lnTo>
                  <a:pt x="41708" y="196583"/>
                </a:lnTo>
                <a:lnTo>
                  <a:pt x="43046" y="200404"/>
                </a:lnTo>
                <a:lnTo>
                  <a:pt x="47072" y="207190"/>
                </a:lnTo>
                <a:lnTo>
                  <a:pt x="49479" y="210333"/>
                </a:lnTo>
                <a:lnTo>
                  <a:pt x="52036" y="213380"/>
                </a:lnTo>
                <a:lnTo>
                  <a:pt x="58433" y="220565"/>
                </a:lnTo>
                <a:lnTo>
                  <a:pt x="61848" y="224088"/>
                </a:lnTo>
                <a:lnTo>
                  <a:pt x="64092" y="226361"/>
                </a:lnTo>
                <a:lnTo>
                  <a:pt x="66540" y="227876"/>
                </a:lnTo>
                <a:lnTo>
                  <a:pt x="69125" y="228886"/>
                </a:lnTo>
                <a:lnTo>
                  <a:pt x="71801" y="229559"/>
                </a:lnTo>
                <a:lnTo>
                  <a:pt x="75490" y="229056"/>
                </a:lnTo>
                <a:lnTo>
                  <a:pt x="79854" y="227767"/>
                </a:lnTo>
                <a:lnTo>
                  <a:pt x="84668" y="225956"/>
                </a:lnTo>
                <a:lnTo>
                  <a:pt x="88831" y="223796"/>
                </a:lnTo>
                <a:lnTo>
                  <a:pt x="92558" y="221403"/>
                </a:lnTo>
                <a:lnTo>
                  <a:pt x="95996" y="218856"/>
                </a:lnTo>
                <a:lnTo>
                  <a:pt x="99240" y="217158"/>
                </a:lnTo>
                <a:lnTo>
                  <a:pt x="102355" y="216026"/>
                </a:lnTo>
                <a:lnTo>
                  <a:pt x="105384" y="215271"/>
                </a:lnTo>
                <a:lnTo>
                  <a:pt x="108356" y="212862"/>
                </a:lnTo>
                <a:lnTo>
                  <a:pt x="111289" y="209352"/>
                </a:lnTo>
                <a:lnTo>
                  <a:pt x="114199" y="205107"/>
                </a:lnTo>
                <a:lnTo>
                  <a:pt x="125050" y="187690"/>
                </a:lnTo>
                <a:lnTo>
                  <a:pt x="131945" y="176378"/>
                </a:lnTo>
                <a:lnTo>
                  <a:pt x="137493" y="165026"/>
                </a:lnTo>
                <a:lnTo>
                  <a:pt x="142144" y="153649"/>
                </a:lnTo>
                <a:lnTo>
                  <a:pt x="146198" y="142254"/>
                </a:lnTo>
                <a:lnTo>
                  <a:pt x="147948" y="132752"/>
                </a:lnTo>
                <a:lnTo>
                  <a:pt x="148162" y="124512"/>
                </a:lnTo>
                <a:lnTo>
                  <a:pt x="147352" y="117114"/>
                </a:lnTo>
                <a:lnTo>
                  <a:pt x="146812" y="110278"/>
                </a:lnTo>
                <a:lnTo>
                  <a:pt x="146452" y="103815"/>
                </a:lnTo>
                <a:lnTo>
                  <a:pt x="146213" y="97601"/>
                </a:lnTo>
                <a:lnTo>
                  <a:pt x="145875" y="70653"/>
                </a:lnTo>
                <a:lnTo>
                  <a:pt x="144874" y="62158"/>
                </a:lnTo>
                <a:lnTo>
                  <a:pt x="143256" y="54590"/>
                </a:lnTo>
                <a:lnTo>
                  <a:pt x="141223" y="47639"/>
                </a:lnTo>
                <a:lnTo>
                  <a:pt x="138917" y="41101"/>
                </a:lnTo>
                <a:lnTo>
                  <a:pt x="136427" y="34837"/>
                </a:lnTo>
                <a:lnTo>
                  <a:pt x="133814" y="28756"/>
                </a:lnTo>
                <a:lnTo>
                  <a:pt x="130167" y="23749"/>
                </a:lnTo>
                <a:lnTo>
                  <a:pt x="125830" y="19459"/>
                </a:lnTo>
                <a:lnTo>
                  <a:pt x="121035" y="15646"/>
                </a:lnTo>
                <a:lnTo>
                  <a:pt x="114027" y="12152"/>
                </a:lnTo>
                <a:lnTo>
                  <a:pt x="105546" y="8870"/>
                </a:lnTo>
                <a:lnTo>
                  <a:pt x="96082" y="5730"/>
                </a:lnTo>
                <a:lnTo>
                  <a:pt x="85962" y="3636"/>
                </a:lnTo>
                <a:lnTo>
                  <a:pt x="75406" y="2240"/>
                </a:lnTo>
                <a:lnTo>
                  <a:pt x="64558" y="1310"/>
                </a:lnTo>
                <a:lnTo>
                  <a:pt x="55421" y="689"/>
                </a:lnTo>
                <a:lnTo>
                  <a:pt x="40189" y="0"/>
                </a:lnTo>
                <a:lnTo>
                  <a:pt x="32508" y="769"/>
                </a:lnTo>
                <a:lnTo>
                  <a:pt x="24530" y="2234"/>
                </a:lnTo>
                <a:lnTo>
                  <a:pt x="0" y="80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79"/>
          <p:cNvSpPr/>
          <p:nvPr/>
        </p:nvSpPr>
        <p:spPr>
          <a:xfrm>
            <a:off x="6569926" y="1911707"/>
            <a:ext cx="239497" cy="617181"/>
          </a:xfrm>
          <a:custGeom>
            <a:avLst/>
            <a:gdLst/>
            <a:ahLst/>
            <a:cxnLst/>
            <a:rect l="0" t="0" r="0" b="0"/>
            <a:pathLst>
              <a:path w="239497" h="617181">
                <a:moveTo>
                  <a:pt x="239496" y="17105"/>
                </a:moveTo>
                <a:lnTo>
                  <a:pt x="234946" y="12554"/>
                </a:lnTo>
                <a:lnTo>
                  <a:pt x="230748" y="10261"/>
                </a:lnTo>
                <a:lnTo>
                  <a:pt x="225091" y="7780"/>
                </a:lnTo>
                <a:lnTo>
                  <a:pt x="218462" y="5173"/>
                </a:lnTo>
                <a:lnTo>
                  <a:pt x="213091" y="3435"/>
                </a:lnTo>
                <a:lnTo>
                  <a:pt x="208557" y="2277"/>
                </a:lnTo>
                <a:lnTo>
                  <a:pt x="204583" y="1505"/>
                </a:lnTo>
                <a:lnTo>
                  <a:pt x="197626" y="647"/>
                </a:lnTo>
                <a:lnTo>
                  <a:pt x="190407" y="265"/>
                </a:lnTo>
                <a:lnTo>
                  <a:pt x="176586" y="50"/>
                </a:lnTo>
                <a:lnTo>
                  <a:pt x="169309" y="0"/>
                </a:lnTo>
                <a:lnTo>
                  <a:pt x="166034" y="939"/>
                </a:lnTo>
                <a:lnTo>
                  <a:pt x="159856" y="4523"/>
                </a:lnTo>
                <a:lnTo>
                  <a:pt x="153936" y="9290"/>
                </a:lnTo>
                <a:lnTo>
                  <a:pt x="147177" y="14584"/>
                </a:lnTo>
                <a:lnTo>
                  <a:pt x="142707" y="17330"/>
                </a:lnTo>
                <a:lnTo>
                  <a:pt x="137823" y="20112"/>
                </a:lnTo>
                <a:lnTo>
                  <a:pt x="133614" y="23872"/>
                </a:lnTo>
                <a:lnTo>
                  <a:pt x="126397" y="33130"/>
                </a:lnTo>
                <a:lnTo>
                  <a:pt x="122187" y="38266"/>
                </a:lnTo>
                <a:lnTo>
                  <a:pt x="117475" y="43595"/>
                </a:lnTo>
                <a:lnTo>
                  <a:pt x="112429" y="49052"/>
                </a:lnTo>
                <a:lnTo>
                  <a:pt x="106207" y="57453"/>
                </a:lnTo>
                <a:lnTo>
                  <a:pt x="99202" y="67816"/>
                </a:lnTo>
                <a:lnTo>
                  <a:pt x="71978" y="109566"/>
                </a:lnTo>
                <a:lnTo>
                  <a:pt x="64000" y="124466"/>
                </a:lnTo>
                <a:lnTo>
                  <a:pt x="54871" y="142971"/>
                </a:lnTo>
                <a:lnTo>
                  <a:pt x="44975" y="163881"/>
                </a:lnTo>
                <a:lnTo>
                  <a:pt x="37425" y="180678"/>
                </a:lnTo>
                <a:lnTo>
                  <a:pt x="31440" y="194734"/>
                </a:lnTo>
                <a:lnTo>
                  <a:pt x="26496" y="206962"/>
                </a:lnTo>
                <a:lnTo>
                  <a:pt x="18465" y="228168"/>
                </a:lnTo>
                <a:lnTo>
                  <a:pt x="14989" y="237824"/>
                </a:lnTo>
                <a:lnTo>
                  <a:pt x="11720" y="248071"/>
                </a:lnTo>
                <a:lnTo>
                  <a:pt x="8588" y="258712"/>
                </a:lnTo>
                <a:lnTo>
                  <a:pt x="5547" y="269617"/>
                </a:lnTo>
                <a:lnTo>
                  <a:pt x="3520" y="279744"/>
                </a:lnTo>
                <a:lnTo>
                  <a:pt x="1268" y="298616"/>
                </a:lnTo>
                <a:lnTo>
                  <a:pt x="667" y="310506"/>
                </a:lnTo>
                <a:lnTo>
                  <a:pt x="0" y="338958"/>
                </a:lnTo>
                <a:lnTo>
                  <a:pt x="775" y="358356"/>
                </a:lnTo>
                <a:lnTo>
                  <a:pt x="4175" y="405310"/>
                </a:lnTo>
                <a:lnTo>
                  <a:pt x="7368" y="427356"/>
                </a:lnTo>
                <a:lnTo>
                  <a:pt x="11402" y="447768"/>
                </a:lnTo>
                <a:lnTo>
                  <a:pt x="15996" y="467091"/>
                </a:lnTo>
                <a:lnTo>
                  <a:pt x="20011" y="481878"/>
                </a:lnTo>
                <a:lnTo>
                  <a:pt x="23640" y="493641"/>
                </a:lnTo>
                <a:lnTo>
                  <a:pt x="27012" y="503388"/>
                </a:lnTo>
                <a:lnTo>
                  <a:pt x="31165" y="512744"/>
                </a:lnTo>
                <a:lnTo>
                  <a:pt x="35839" y="521839"/>
                </a:lnTo>
                <a:lnTo>
                  <a:pt x="40859" y="530759"/>
                </a:lnTo>
                <a:lnTo>
                  <a:pt x="54058" y="555911"/>
                </a:lnTo>
                <a:lnTo>
                  <a:pt x="61579" y="570619"/>
                </a:lnTo>
                <a:lnTo>
                  <a:pt x="67544" y="581377"/>
                </a:lnTo>
                <a:lnTo>
                  <a:pt x="72474" y="589501"/>
                </a:lnTo>
                <a:lnTo>
                  <a:pt x="76714" y="595870"/>
                </a:lnTo>
                <a:lnTo>
                  <a:pt x="80492" y="600116"/>
                </a:lnTo>
                <a:lnTo>
                  <a:pt x="83963" y="602947"/>
                </a:lnTo>
                <a:lnTo>
                  <a:pt x="87230" y="604833"/>
                </a:lnTo>
                <a:lnTo>
                  <a:pt x="89407" y="607044"/>
                </a:lnTo>
                <a:lnTo>
                  <a:pt x="90860" y="609470"/>
                </a:lnTo>
                <a:lnTo>
                  <a:pt x="93764" y="61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80"/>
          <p:cNvSpPr/>
          <p:nvPr/>
        </p:nvSpPr>
        <p:spPr>
          <a:xfrm>
            <a:off x="6140767" y="2031682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48522" y="25718"/>
                </a:lnTo>
                <a:lnTo>
                  <a:pt x="56160" y="24765"/>
                </a:lnTo>
                <a:lnTo>
                  <a:pt x="65063" y="23178"/>
                </a:lnTo>
                <a:lnTo>
                  <a:pt x="74807" y="21167"/>
                </a:lnTo>
                <a:lnTo>
                  <a:pt x="83209" y="19826"/>
                </a:lnTo>
                <a:lnTo>
                  <a:pt x="90716" y="18932"/>
                </a:lnTo>
                <a:lnTo>
                  <a:pt x="97625" y="18337"/>
                </a:lnTo>
                <a:lnTo>
                  <a:pt x="105088" y="17939"/>
                </a:lnTo>
                <a:lnTo>
                  <a:pt x="121001" y="17498"/>
                </a:lnTo>
                <a:lnTo>
                  <a:pt x="128292" y="16428"/>
                </a:lnTo>
                <a:lnTo>
                  <a:pt x="135058" y="14762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81"/>
          <p:cNvSpPr/>
          <p:nvPr/>
        </p:nvSpPr>
        <p:spPr>
          <a:xfrm>
            <a:off x="6363652" y="1920239"/>
            <a:ext cx="16688" cy="214314"/>
          </a:xfrm>
          <a:custGeom>
            <a:avLst/>
            <a:gdLst/>
            <a:ahLst/>
            <a:cxnLst/>
            <a:rect l="0" t="0" r="0" b="0"/>
            <a:pathLst>
              <a:path w="16688" h="214314">
                <a:moveTo>
                  <a:pt x="0" y="0"/>
                </a:moveTo>
                <a:lnTo>
                  <a:pt x="11932" y="23864"/>
                </a:lnTo>
                <a:lnTo>
                  <a:pt x="13670" y="29245"/>
                </a:lnTo>
                <a:lnTo>
                  <a:pt x="14828" y="34737"/>
                </a:lnTo>
                <a:lnTo>
                  <a:pt x="15600" y="40303"/>
                </a:lnTo>
                <a:lnTo>
                  <a:pt x="16115" y="49729"/>
                </a:lnTo>
                <a:lnTo>
                  <a:pt x="16687" y="75442"/>
                </a:lnTo>
                <a:lnTo>
                  <a:pt x="15888" y="86490"/>
                </a:lnTo>
                <a:lnTo>
                  <a:pt x="14402" y="95760"/>
                </a:lnTo>
                <a:lnTo>
                  <a:pt x="12458" y="103845"/>
                </a:lnTo>
                <a:lnTo>
                  <a:pt x="11163" y="111140"/>
                </a:lnTo>
                <a:lnTo>
                  <a:pt x="10300" y="117909"/>
                </a:lnTo>
                <a:lnTo>
                  <a:pt x="9724" y="124326"/>
                </a:lnTo>
                <a:lnTo>
                  <a:pt x="9340" y="135272"/>
                </a:lnTo>
                <a:lnTo>
                  <a:pt x="8573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82"/>
          <p:cNvSpPr/>
          <p:nvPr/>
        </p:nvSpPr>
        <p:spPr>
          <a:xfrm>
            <a:off x="8729662" y="1945957"/>
            <a:ext cx="392951" cy="556740"/>
          </a:xfrm>
          <a:custGeom>
            <a:avLst/>
            <a:gdLst/>
            <a:ahLst/>
            <a:cxnLst/>
            <a:rect l="0" t="0" r="0" b="0"/>
            <a:pathLst>
              <a:path w="392951" h="556740">
                <a:moveTo>
                  <a:pt x="0" y="0"/>
                </a:moveTo>
                <a:lnTo>
                  <a:pt x="18204" y="0"/>
                </a:lnTo>
                <a:lnTo>
                  <a:pt x="25471" y="953"/>
                </a:lnTo>
                <a:lnTo>
                  <a:pt x="32221" y="2540"/>
                </a:lnTo>
                <a:lnTo>
                  <a:pt x="38626" y="4551"/>
                </a:lnTo>
                <a:lnTo>
                  <a:pt x="50822" y="9325"/>
                </a:lnTo>
                <a:lnTo>
                  <a:pt x="56741" y="11932"/>
                </a:lnTo>
                <a:lnTo>
                  <a:pt x="66402" y="15575"/>
                </a:lnTo>
                <a:lnTo>
                  <a:pt x="92377" y="24702"/>
                </a:lnTo>
                <a:lnTo>
                  <a:pt x="110163" y="31708"/>
                </a:lnTo>
                <a:lnTo>
                  <a:pt x="152784" y="49652"/>
                </a:lnTo>
                <a:lnTo>
                  <a:pt x="170436" y="57867"/>
                </a:lnTo>
                <a:lnTo>
                  <a:pt x="185062" y="65248"/>
                </a:lnTo>
                <a:lnTo>
                  <a:pt x="197669" y="72074"/>
                </a:lnTo>
                <a:lnTo>
                  <a:pt x="208931" y="77577"/>
                </a:lnTo>
                <a:lnTo>
                  <a:pt x="219297" y="82198"/>
                </a:lnTo>
                <a:lnTo>
                  <a:pt x="229067" y="86231"/>
                </a:lnTo>
                <a:lnTo>
                  <a:pt x="240341" y="92730"/>
                </a:lnTo>
                <a:lnTo>
                  <a:pt x="252620" y="100872"/>
                </a:lnTo>
                <a:lnTo>
                  <a:pt x="265568" y="110111"/>
                </a:lnTo>
                <a:lnTo>
                  <a:pt x="278963" y="121032"/>
                </a:lnTo>
                <a:lnTo>
                  <a:pt x="292656" y="133076"/>
                </a:lnTo>
                <a:lnTo>
                  <a:pt x="306546" y="145867"/>
                </a:lnTo>
                <a:lnTo>
                  <a:pt x="316760" y="157252"/>
                </a:lnTo>
                <a:lnTo>
                  <a:pt x="324521" y="167700"/>
                </a:lnTo>
                <a:lnTo>
                  <a:pt x="330647" y="177522"/>
                </a:lnTo>
                <a:lnTo>
                  <a:pt x="342535" y="193516"/>
                </a:lnTo>
                <a:lnTo>
                  <a:pt x="348372" y="200449"/>
                </a:lnTo>
                <a:lnTo>
                  <a:pt x="354168" y="210785"/>
                </a:lnTo>
                <a:lnTo>
                  <a:pt x="359937" y="223391"/>
                </a:lnTo>
                <a:lnTo>
                  <a:pt x="370475" y="248827"/>
                </a:lnTo>
                <a:lnTo>
                  <a:pt x="378333" y="266483"/>
                </a:lnTo>
                <a:lnTo>
                  <a:pt x="382461" y="283219"/>
                </a:lnTo>
                <a:lnTo>
                  <a:pt x="385248" y="300183"/>
                </a:lnTo>
                <a:lnTo>
                  <a:pt x="389661" y="317247"/>
                </a:lnTo>
                <a:lnTo>
                  <a:pt x="392258" y="334356"/>
                </a:lnTo>
                <a:lnTo>
                  <a:pt x="392950" y="342919"/>
                </a:lnTo>
                <a:lnTo>
                  <a:pt x="392460" y="354343"/>
                </a:lnTo>
                <a:lnTo>
                  <a:pt x="391180" y="367674"/>
                </a:lnTo>
                <a:lnTo>
                  <a:pt x="389374" y="382276"/>
                </a:lnTo>
                <a:lnTo>
                  <a:pt x="386265" y="394868"/>
                </a:lnTo>
                <a:lnTo>
                  <a:pt x="382288" y="406120"/>
                </a:lnTo>
                <a:lnTo>
                  <a:pt x="377731" y="416480"/>
                </a:lnTo>
                <a:lnTo>
                  <a:pt x="373741" y="426243"/>
                </a:lnTo>
                <a:lnTo>
                  <a:pt x="370128" y="435610"/>
                </a:lnTo>
                <a:lnTo>
                  <a:pt x="366768" y="444711"/>
                </a:lnTo>
                <a:lnTo>
                  <a:pt x="362621" y="453637"/>
                </a:lnTo>
                <a:lnTo>
                  <a:pt x="357953" y="462445"/>
                </a:lnTo>
                <a:lnTo>
                  <a:pt x="347686" y="478899"/>
                </a:lnTo>
                <a:lnTo>
                  <a:pt x="336772" y="492561"/>
                </a:lnTo>
                <a:lnTo>
                  <a:pt x="325572" y="504984"/>
                </a:lnTo>
                <a:lnTo>
                  <a:pt x="313291" y="517807"/>
                </a:lnTo>
                <a:lnTo>
                  <a:pt x="298308" y="533031"/>
                </a:lnTo>
                <a:lnTo>
                  <a:pt x="287204" y="541703"/>
                </a:lnTo>
                <a:lnTo>
                  <a:pt x="278142" y="546510"/>
                </a:lnTo>
                <a:lnTo>
                  <a:pt x="260312" y="555615"/>
                </a:lnTo>
                <a:lnTo>
                  <a:pt x="256029" y="556503"/>
                </a:lnTo>
                <a:lnTo>
                  <a:pt x="253554" y="556739"/>
                </a:lnTo>
                <a:lnTo>
                  <a:pt x="251903" y="555944"/>
                </a:lnTo>
                <a:lnTo>
                  <a:pt x="250803" y="554462"/>
                </a:lnTo>
                <a:lnTo>
                  <a:pt x="250070" y="552522"/>
                </a:lnTo>
                <a:lnTo>
                  <a:pt x="248629" y="551228"/>
                </a:lnTo>
                <a:lnTo>
                  <a:pt x="246714" y="550365"/>
                </a:lnTo>
                <a:lnTo>
                  <a:pt x="242049" y="549407"/>
                </a:lnTo>
                <a:lnTo>
                  <a:pt x="231457" y="548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83"/>
          <p:cNvSpPr/>
          <p:nvPr/>
        </p:nvSpPr>
        <p:spPr>
          <a:xfrm>
            <a:off x="6680834" y="3326129"/>
            <a:ext cx="197169" cy="17147"/>
          </a:xfrm>
          <a:custGeom>
            <a:avLst/>
            <a:gdLst/>
            <a:ahLst/>
            <a:cxnLst/>
            <a:rect l="0" t="0" r="0" b="0"/>
            <a:pathLst>
              <a:path w="197169" h="17147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6" y="13571"/>
                </a:lnTo>
                <a:lnTo>
                  <a:pt x="11932" y="14762"/>
                </a:lnTo>
                <a:lnTo>
                  <a:pt x="15575" y="15557"/>
                </a:lnTo>
                <a:lnTo>
                  <a:pt x="19908" y="16086"/>
                </a:lnTo>
                <a:lnTo>
                  <a:pt x="24703" y="16439"/>
                </a:lnTo>
                <a:lnTo>
                  <a:pt x="28851" y="16675"/>
                </a:lnTo>
                <a:lnTo>
                  <a:pt x="36000" y="16936"/>
                </a:lnTo>
                <a:lnTo>
                  <a:pt x="41146" y="16054"/>
                </a:lnTo>
                <a:lnTo>
                  <a:pt x="47433" y="14513"/>
                </a:lnTo>
                <a:lnTo>
                  <a:pt x="54482" y="12533"/>
                </a:lnTo>
                <a:lnTo>
                  <a:pt x="61087" y="11213"/>
                </a:lnTo>
                <a:lnTo>
                  <a:pt x="67395" y="10333"/>
                </a:lnTo>
                <a:lnTo>
                  <a:pt x="73505" y="9746"/>
                </a:lnTo>
                <a:lnTo>
                  <a:pt x="86151" y="9355"/>
                </a:lnTo>
                <a:lnTo>
                  <a:pt x="123063" y="8921"/>
                </a:lnTo>
                <a:lnTo>
                  <a:pt x="137287" y="9757"/>
                </a:lnTo>
                <a:lnTo>
                  <a:pt x="147722" y="11268"/>
                </a:lnTo>
                <a:lnTo>
                  <a:pt x="155632" y="13227"/>
                </a:lnTo>
                <a:lnTo>
                  <a:pt x="162810" y="14533"/>
                </a:lnTo>
                <a:lnTo>
                  <a:pt x="169500" y="15404"/>
                </a:lnTo>
                <a:lnTo>
                  <a:pt x="197168" y="17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84"/>
          <p:cNvSpPr/>
          <p:nvPr/>
        </p:nvSpPr>
        <p:spPr>
          <a:xfrm>
            <a:off x="6938009" y="3223260"/>
            <a:ext cx="205742" cy="291415"/>
          </a:xfrm>
          <a:custGeom>
            <a:avLst/>
            <a:gdLst/>
            <a:ahLst/>
            <a:cxnLst/>
            <a:rect l="0" t="0" r="0" b="0"/>
            <a:pathLst>
              <a:path w="205742" h="291415">
                <a:moveTo>
                  <a:pt x="205741" y="0"/>
                </a:moveTo>
                <a:lnTo>
                  <a:pt x="176487" y="0"/>
                </a:lnTo>
                <a:lnTo>
                  <a:pt x="169094" y="952"/>
                </a:lnTo>
                <a:lnTo>
                  <a:pt x="161307" y="2540"/>
                </a:lnTo>
                <a:lnTo>
                  <a:pt x="153258" y="4551"/>
                </a:lnTo>
                <a:lnTo>
                  <a:pt x="144082" y="4939"/>
                </a:lnTo>
                <a:lnTo>
                  <a:pt x="134155" y="4245"/>
                </a:lnTo>
                <a:lnTo>
                  <a:pt x="123727" y="2830"/>
                </a:lnTo>
                <a:lnTo>
                  <a:pt x="114869" y="1886"/>
                </a:lnTo>
                <a:lnTo>
                  <a:pt x="107060" y="1257"/>
                </a:lnTo>
                <a:lnTo>
                  <a:pt x="99949" y="838"/>
                </a:lnTo>
                <a:lnTo>
                  <a:pt x="84427" y="372"/>
                </a:lnTo>
                <a:lnTo>
                  <a:pt x="76288" y="248"/>
                </a:lnTo>
                <a:lnTo>
                  <a:pt x="70860" y="1118"/>
                </a:lnTo>
                <a:lnTo>
                  <a:pt x="67244" y="2650"/>
                </a:lnTo>
                <a:lnTo>
                  <a:pt x="64831" y="4624"/>
                </a:lnTo>
                <a:lnTo>
                  <a:pt x="62271" y="9750"/>
                </a:lnTo>
                <a:lnTo>
                  <a:pt x="59612" y="16977"/>
                </a:lnTo>
                <a:lnTo>
                  <a:pt x="56887" y="25606"/>
                </a:lnTo>
                <a:lnTo>
                  <a:pt x="51318" y="45353"/>
                </a:lnTo>
                <a:lnTo>
                  <a:pt x="48500" y="55953"/>
                </a:lnTo>
                <a:lnTo>
                  <a:pt x="46621" y="63971"/>
                </a:lnTo>
                <a:lnTo>
                  <a:pt x="45368" y="70270"/>
                </a:lnTo>
                <a:lnTo>
                  <a:pt x="44533" y="75421"/>
                </a:lnTo>
                <a:lnTo>
                  <a:pt x="43023" y="82666"/>
                </a:lnTo>
                <a:lnTo>
                  <a:pt x="35629" y="114344"/>
                </a:lnTo>
                <a:lnTo>
                  <a:pt x="34687" y="122885"/>
                </a:lnTo>
                <a:lnTo>
                  <a:pt x="34343" y="130376"/>
                </a:lnTo>
                <a:lnTo>
                  <a:pt x="34325" y="132637"/>
                </a:lnTo>
                <a:lnTo>
                  <a:pt x="35266" y="134145"/>
                </a:lnTo>
                <a:lnTo>
                  <a:pt x="36846" y="135150"/>
                </a:lnTo>
                <a:lnTo>
                  <a:pt x="38851" y="135820"/>
                </a:lnTo>
                <a:lnTo>
                  <a:pt x="41141" y="135314"/>
                </a:lnTo>
                <a:lnTo>
                  <a:pt x="46225" y="132212"/>
                </a:lnTo>
                <a:lnTo>
                  <a:pt x="51660" y="130198"/>
                </a:lnTo>
                <a:lnTo>
                  <a:pt x="54443" y="129661"/>
                </a:lnTo>
                <a:lnTo>
                  <a:pt x="60074" y="126525"/>
                </a:lnTo>
                <a:lnTo>
                  <a:pt x="62910" y="124355"/>
                </a:lnTo>
                <a:lnTo>
                  <a:pt x="68600" y="121943"/>
                </a:lnTo>
                <a:lnTo>
                  <a:pt x="71451" y="121300"/>
                </a:lnTo>
                <a:lnTo>
                  <a:pt x="77158" y="118046"/>
                </a:lnTo>
                <a:lnTo>
                  <a:pt x="80015" y="115845"/>
                </a:lnTo>
                <a:lnTo>
                  <a:pt x="83823" y="114377"/>
                </a:lnTo>
                <a:lnTo>
                  <a:pt x="88267" y="113399"/>
                </a:lnTo>
                <a:lnTo>
                  <a:pt x="93136" y="112747"/>
                </a:lnTo>
                <a:lnTo>
                  <a:pt x="98286" y="112312"/>
                </a:lnTo>
                <a:lnTo>
                  <a:pt x="103624" y="112022"/>
                </a:lnTo>
                <a:lnTo>
                  <a:pt x="109088" y="111829"/>
                </a:lnTo>
                <a:lnTo>
                  <a:pt x="150797" y="111493"/>
                </a:lnTo>
                <a:lnTo>
                  <a:pt x="157681" y="111476"/>
                </a:lnTo>
                <a:lnTo>
                  <a:pt x="163224" y="112417"/>
                </a:lnTo>
                <a:lnTo>
                  <a:pt x="167871" y="113997"/>
                </a:lnTo>
                <a:lnTo>
                  <a:pt x="171922" y="116003"/>
                </a:lnTo>
                <a:lnTo>
                  <a:pt x="176528" y="119245"/>
                </a:lnTo>
                <a:lnTo>
                  <a:pt x="181502" y="123312"/>
                </a:lnTo>
                <a:lnTo>
                  <a:pt x="191158" y="131958"/>
                </a:lnTo>
                <a:lnTo>
                  <a:pt x="198625" y="138975"/>
                </a:lnTo>
                <a:lnTo>
                  <a:pt x="200997" y="144085"/>
                </a:lnTo>
                <a:lnTo>
                  <a:pt x="202578" y="150349"/>
                </a:lnTo>
                <a:lnTo>
                  <a:pt x="203632" y="157382"/>
                </a:lnTo>
                <a:lnTo>
                  <a:pt x="203383" y="163977"/>
                </a:lnTo>
                <a:lnTo>
                  <a:pt x="202264" y="170278"/>
                </a:lnTo>
                <a:lnTo>
                  <a:pt x="200566" y="176383"/>
                </a:lnTo>
                <a:lnTo>
                  <a:pt x="199432" y="182359"/>
                </a:lnTo>
                <a:lnTo>
                  <a:pt x="198678" y="188248"/>
                </a:lnTo>
                <a:lnTo>
                  <a:pt x="198175" y="194078"/>
                </a:lnTo>
                <a:lnTo>
                  <a:pt x="196887" y="198918"/>
                </a:lnTo>
                <a:lnTo>
                  <a:pt x="192915" y="206835"/>
                </a:lnTo>
                <a:lnTo>
                  <a:pt x="189570" y="211232"/>
                </a:lnTo>
                <a:lnTo>
                  <a:pt x="185436" y="216069"/>
                </a:lnTo>
                <a:lnTo>
                  <a:pt x="180774" y="221198"/>
                </a:lnTo>
                <a:lnTo>
                  <a:pt x="176714" y="226523"/>
                </a:lnTo>
                <a:lnTo>
                  <a:pt x="173054" y="231978"/>
                </a:lnTo>
                <a:lnTo>
                  <a:pt x="169662" y="237519"/>
                </a:lnTo>
                <a:lnTo>
                  <a:pt x="163590" y="244071"/>
                </a:lnTo>
                <a:lnTo>
                  <a:pt x="155733" y="251296"/>
                </a:lnTo>
                <a:lnTo>
                  <a:pt x="146684" y="258971"/>
                </a:lnTo>
                <a:lnTo>
                  <a:pt x="138748" y="265040"/>
                </a:lnTo>
                <a:lnTo>
                  <a:pt x="131551" y="270038"/>
                </a:lnTo>
                <a:lnTo>
                  <a:pt x="124849" y="274323"/>
                </a:lnTo>
                <a:lnTo>
                  <a:pt x="116570" y="278132"/>
                </a:lnTo>
                <a:lnTo>
                  <a:pt x="107241" y="281624"/>
                </a:lnTo>
                <a:lnTo>
                  <a:pt x="97211" y="284904"/>
                </a:lnTo>
                <a:lnTo>
                  <a:pt x="89573" y="287091"/>
                </a:lnTo>
                <a:lnTo>
                  <a:pt x="83528" y="288549"/>
                </a:lnTo>
                <a:lnTo>
                  <a:pt x="78546" y="289521"/>
                </a:lnTo>
                <a:lnTo>
                  <a:pt x="73319" y="290168"/>
                </a:lnTo>
                <a:lnTo>
                  <a:pt x="67930" y="290601"/>
                </a:lnTo>
                <a:lnTo>
                  <a:pt x="62431" y="290889"/>
                </a:lnTo>
                <a:lnTo>
                  <a:pt x="51243" y="291209"/>
                </a:lnTo>
                <a:lnTo>
                  <a:pt x="37639" y="291414"/>
                </a:lnTo>
                <a:lnTo>
                  <a:pt x="34618" y="290478"/>
                </a:lnTo>
                <a:lnTo>
                  <a:pt x="30699" y="288902"/>
                </a:lnTo>
                <a:lnTo>
                  <a:pt x="26181" y="286899"/>
                </a:lnTo>
                <a:lnTo>
                  <a:pt x="22217" y="285563"/>
                </a:lnTo>
                <a:lnTo>
                  <a:pt x="18622" y="284673"/>
                </a:lnTo>
                <a:lnTo>
                  <a:pt x="15272" y="284079"/>
                </a:lnTo>
                <a:lnTo>
                  <a:pt x="13039" y="282731"/>
                </a:lnTo>
                <a:lnTo>
                  <a:pt x="11551" y="280880"/>
                </a:lnTo>
                <a:lnTo>
                  <a:pt x="10558" y="278693"/>
                </a:lnTo>
                <a:lnTo>
                  <a:pt x="8944" y="277235"/>
                </a:lnTo>
                <a:lnTo>
                  <a:pt x="6915" y="276263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85"/>
          <p:cNvSpPr/>
          <p:nvPr/>
        </p:nvSpPr>
        <p:spPr>
          <a:xfrm>
            <a:off x="7195184" y="3300412"/>
            <a:ext cx="197169" cy="240031"/>
          </a:xfrm>
          <a:custGeom>
            <a:avLst/>
            <a:gdLst/>
            <a:ahLst/>
            <a:cxnLst/>
            <a:rect l="0" t="0" r="0" b="0"/>
            <a:pathLst>
              <a:path w="197169" h="240031">
                <a:moveTo>
                  <a:pt x="0" y="0"/>
                </a:moveTo>
                <a:lnTo>
                  <a:pt x="9102" y="9102"/>
                </a:lnTo>
                <a:lnTo>
                  <a:pt x="13688" y="15593"/>
                </a:lnTo>
                <a:lnTo>
                  <a:pt x="18651" y="23730"/>
                </a:lnTo>
                <a:lnTo>
                  <a:pt x="23864" y="32965"/>
                </a:lnTo>
                <a:lnTo>
                  <a:pt x="28292" y="40074"/>
                </a:lnTo>
                <a:lnTo>
                  <a:pt x="32197" y="45766"/>
                </a:lnTo>
                <a:lnTo>
                  <a:pt x="35752" y="50514"/>
                </a:lnTo>
                <a:lnTo>
                  <a:pt x="40980" y="56536"/>
                </a:lnTo>
                <a:lnTo>
                  <a:pt x="47323" y="63408"/>
                </a:lnTo>
                <a:lnTo>
                  <a:pt x="68932" y="85868"/>
                </a:lnTo>
                <a:lnTo>
                  <a:pt x="72625" y="90583"/>
                </a:lnTo>
                <a:lnTo>
                  <a:pt x="76040" y="95631"/>
                </a:lnTo>
                <a:lnTo>
                  <a:pt x="79268" y="100902"/>
                </a:lnTo>
                <a:lnTo>
                  <a:pt x="84278" y="106320"/>
                </a:lnTo>
                <a:lnTo>
                  <a:pt x="90476" y="111838"/>
                </a:lnTo>
                <a:lnTo>
                  <a:pt x="97465" y="117421"/>
                </a:lnTo>
                <a:lnTo>
                  <a:pt x="103077" y="122096"/>
                </a:lnTo>
                <a:lnTo>
                  <a:pt x="107771" y="126165"/>
                </a:lnTo>
                <a:lnTo>
                  <a:pt x="111852" y="129830"/>
                </a:lnTo>
                <a:lnTo>
                  <a:pt x="121467" y="138982"/>
                </a:lnTo>
                <a:lnTo>
                  <a:pt x="138611" y="155829"/>
                </a:lnTo>
                <a:lnTo>
                  <a:pt x="141938" y="160084"/>
                </a:lnTo>
                <a:lnTo>
                  <a:pt x="145109" y="164825"/>
                </a:lnTo>
                <a:lnTo>
                  <a:pt x="148174" y="169891"/>
                </a:lnTo>
                <a:lnTo>
                  <a:pt x="152123" y="175173"/>
                </a:lnTo>
                <a:lnTo>
                  <a:pt x="156661" y="180600"/>
                </a:lnTo>
                <a:lnTo>
                  <a:pt x="161591" y="186122"/>
                </a:lnTo>
                <a:lnTo>
                  <a:pt x="165830" y="191709"/>
                </a:lnTo>
                <a:lnTo>
                  <a:pt x="169609" y="197339"/>
                </a:lnTo>
                <a:lnTo>
                  <a:pt x="173080" y="202997"/>
                </a:lnTo>
                <a:lnTo>
                  <a:pt x="176347" y="208674"/>
                </a:lnTo>
                <a:lnTo>
                  <a:pt x="182516" y="220061"/>
                </a:lnTo>
                <a:lnTo>
                  <a:pt x="184543" y="224813"/>
                </a:lnTo>
                <a:lnTo>
                  <a:pt x="185894" y="228933"/>
                </a:lnTo>
                <a:lnTo>
                  <a:pt x="186794" y="232632"/>
                </a:lnTo>
                <a:lnTo>
                  <a:pt x="188347" y="235098"/>
                </a:lnTo>
                <a:lnTo>
                  <a:pt x="190335" y="236742"/>
                </a:lnTo>
                <a:lnTo>
                  <a:pt x="197168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86"/>
          <p:cNvSpPr/>
          <p:nvPr/>
        </p:nvSpPr>
        <p:spPr>
          <a:xfrm>
            <a:off x="7195184" y="3291840"/>
            <a:ext cx="197169" cy="240031"/>
          </a:xfrm>
          <a:custGeom>
            <a:avLst/>
            <a:gdLst/>
            <a:ahLst/>
            <a:cxnLst/>
            <a:rect l="0" t="0" r="0" b="0"/>
            <a:pathLst>
              <a:path w="197169" h="240031">
                <a:moveTo>
                  <a:pt x="197168" y="0"/>
                </a:moveTo>
                <a:lnTo>
                  <a:pt x="140768" y="56399"/>
                </a:lnTo>
                <a:lnTo>
                  <a:pt x="132898" y="65222"/>
                </a:lnTo>
                <a:lnTo>
                  <a:pt x="113993" y="87725"/>
                </a:lnTo>
                <a:lnTo>
                  <a:pt x="106476" y="98488"/>
                </a:lnTo>
                <a:lnTo>
                  <a:pt x="100512" y="108521"/>
                </a:lnTo>
                <a:lnTo>
                  <a:pt x="84095" y="140605"/>
                </a:lnTo>
                <a:lnTo>
                  <a:pt x="79876" y="147076"/>
                </a:lnTo>
                <a:lnTo>
                  <a:pt x="75159" y="153295"/>
                </a:lnTo>
                <a:lnTo>
                  <a:pt x="70108" y="159347"/>
                </a:lnTo>
                <a:lnTo>
                  <a:pt x="64837" y="165286"/>
                </a:lnTo>
                <a:lnTo>
                  <a:pt x="53899" y="176965"/>
                </a:lnTo>
                <a:lnTo>
                  <a:pt x="41582" y="189700"/>
                </a:lnTo>
                <a:lnTo>
                  <a:pt x="38200" y="194094"/>
                </a:lnTo>
                <a:lnTo>
                  <a:pt x="34992" y="198928"/>
                </a:lnTo>
                <a:lnTo>
                  <a:pt x="31901" y="204056"/>
                </a:lnTo>
                <a:lnTo>
                  <a:pt x="28887" y="208427"/>
                </a:lnTo>
                <a:lnTo>
                  <a:pt x="22999" y="215824"/>
                </a:lnTo>
                <a:lnTo>
                  <a:pt x="20095" y="218178"/>
                </a:lnTo>
                <a:lnTo>
                  <a:pt x="17207" y="219747"/>
                </a:lnTo>
                <a:lnTo>
                  <a:pt x="14329" y="220793"/>
                </a:lnTo>
                <a:lnTo>
                  <a:pt x="8591" y="224495"/>
                </a:lnTo>
                <a:lnTo>
                  <a:pt x="5728" y="226816"/>
                </a:lnTo>
                <a:lnTo>
                  <a:pt x="3819" y="229315"/>
                </a:lnTo>
                <a:lnTo>
                  <a:pt x="2546" y="23193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87"/>
          <p:cNvSpPr/>
          <p:nvPr/>
        </p:nvSpPr>
        <p:spPr>
          <a:xfrm>
            <a:off x="7520940" y="3377565"/>
            <a:ext cx="214313" cy="33938"/>
          </a:xfrm>
          <a:custGeom>
            <a:avLst/>
            <a:gdLst/>
            <a:ahLst/>
            <a:cxnLst/>
            <a:rect l="0" t="0" r="0" b="0"/>
            <a:pathLst>
              <a:path w="214313" h="33938">
                <a:moveTo>
                  <a:pt x="0" y="25717"/>
                </a:moveTo>
                <a:lnTo>
                  <a:pt x="18203" y="30268"/>
                </a:lnTo>
                <a:lnTo>
                  <a:pt x="24518" y="31609"/>
                </a:lnTo>
                <a:lnTo>
                  <a:pt x="29680" y="32502"/>
                </a:lnTo>
                <a:lnTo>
                  <a:pt x="34074" y="33098"/>
                </a:lnTo>
                <a:lnTo>
                  <a:pt x="39862" y="33495"/>
                </a:lnTo>
                <a:lnTo>
                  <a:pt x="46577" y="33760"/>
                </a:lnTo>
                <a:lnTo>
                  <a:pt x="53911" y="33937"/>
                </a:lnTo>
                <a:lnTo>
                  <a:pt x="64515" y="32149"/>
                </a:lnTo>
                <a:lnTo>
                  <a:pt x="77300" y="29053"/>
                </a:lnTo>
                <a:lnTo>
                  <a:pt x="91538" y="25083"/>
                </a:lnTo>
                <a:lnTo>
                  <a:pt x="102935" y="22437"/>
                </a:lnTo>
                <a:lnTo>
                  <a:pt x="112439" y="20673"/>
                </a:lnTo>
                <a:lnTo>
                  <a:pt x="120678" y="19497"/>
                </a:lnTo>
                <a:lnTo>
                  <a:pt x="128077" y="17760"/>
                </a:lnTo>
                <a:lnTo>
                  <a:pt x="134915" y="15650"/>
                </a:lnTo>
                <a:lnTo>
                  <a:pt x="141379" y="13291"/>
                </a:lnTo>
                <a:lnTo>
                  <a:pt x="148544" y="11718"/>
                </a:lnTo>
                <a:lnTo>
                  <a:pt x="156180" y="10670"/>
                </a:lnTo>
                <a:lnTo>
                  <a:pt x="164127" y="9970"/>
                </a:lnTo>
                <a:lnTo>
                  <a:pt x="173236" y="8552"/>
                </a:lnTo>
                <a:lnTo>
                  <a:pt x="183118" y="665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88"/>
          <p:cNvSpPr/>
          <p:nvPr/>
        </p:nvSpPr>
        <p:spPr>
          <a:xfrm>
            <a:off x="7760969" y="3223274"/>
            <a:ext cx="180024" cy="240007"/>
          </a:xfrm>
          <a:custGeom>
            <a:avLst/>
            <a:gdLst/>
            <a:ahLst/>
            <a:cxnLst/>
            <a:rect l="0" t="0" r="0" b="0"/>
            <a:pathLst>
              <a:path w="180024" h="240007">
                <a:moveTo>
                  <a:pt x="0" y="25703"/>
                </a:moveTo>
                <a:lnTo>
                  <a:pt x="19313" y="6390"/>
                </a:lnTo>
                <a:lnTo>
                  <a:pt x="22400" y="4256"/>
                </a:lnTo>
                <a:lnTo>
                  <a:pt x="25411" y="2832"/>
                </a:lnTo>
                <a:lnTo>
                  <a:pt x="28371" y="1883"/>
                </a:lnTo>
                <a:lnTo>
                  <a:pt x="31297" y="1251"/>
                </a:lnTo>
                <a:lnTo>
                  <a:pt x="34200" y="829"/>
                </a:lnTo>
                <a:lnTo>
                  <a:pt x="37087" y="548"/>
                </a:lnTo>
                <a:lnTo>
                  <a:pt x="40918" y="361"/>
                </a:lnTo>
                <a:lnTo>
                  <a:pt x="50254" y="152"/>
                </a:lnTo>
                <a:lnTo>
                  <a:pt x="87566" y="0"/>
                </a:lnTo>
                <a:lnTo>
                  <a:pt x="93620" y="948"/>
                </a:lnTo>
                <a:lnTo>
                  <a:pt x="98609" y="2532"/>
                </a:lnTo>
                <a:lnTo>
                  <a:pt x="102886" y="4541"/>
                </a:lnTo>
                <a:lnTo>
                  <a:pt x="106691" y="6832"/>
                </a:lnTo>
                <a:lnTo>
                  <a:pt x="110180" y="9312"/>
                </a:lnTo>
                <a:lnTo>
                  <a:pt x="113458" y="11919"/>
                </a:lnTo>
                <a:lnTo>
                  <a:pt x="117549" y="14608"/>
                </a:lnTo>
                <a:lnTo>
                  <a:pt x="122182" y="17354"/>
                </a:lnTo>
                <a:lnTo>
                  <a:pt x="127175" y="20137"/>
                </a:lnTo>
                <a:lnTo>
                  <a:pt x="130503" y="22945"/>
                </a:lnTo>
                <a:lnTo>
                  <a:pt x="132722" y="25769"/>
                </a:lnTo>
                <a:lnTo>
                  <a:pt x="135188" y="31447"/>
                </a:lnTo>
                <a:lnTo>
                  <a:pt x="136283" y="37146"/>
                </a:lnTo>
                <a:lnTo>
                  <a:pt x="136576" y="41904"/>
                </a:lnTo>
                <a:lnTo>
                  <a:pt x="136901" y="54811"/>
                </a:lnTo>
                <a:lnTo>
                  <a:pt x="136035" y="61301"/>
                </a:lnTo>
                <a:lnTo>
                  <a:pt x="134506" y="67532"/>
                </a:lnTo>
                <a:lnTo>
                  <a:pt x="132533" y="73592"/>
                </a:lnTo>
                <a:lnTo>
                  <a:pt x="128360" y="81442"/>
                </a:lnTo>
                <a:lnTo>
                  <a:pt x="122721" y="90484"/>
                </a:lnTo>
                <a:lnTo>
                  <a:pt x="116105" y="100323"/>
                </a:lnTo>
                <a:lnTo>
                  <a:pt x="110741" y="107835"/>
                </a:lnTo>
                <a:lnTo>
                  <a:pt x="106213" y="113795"/>
                </a:lnTo>
                <a:lnTo>
                  <a:pt x="102241" y="118721"/>
                </a:lnTo>
                <a:lnTo>
                  <a:pt x="98641" y="123910"/>
                </a:lnTo>
                <a:lnTo>
                  <a:pt x="95288" y="129274"/>
                </a:lnTo>
                <a:lnTo>
                  <a:pt x="92101" y="134756"/>
                </a:lnTo>
                <a:lnTo>
                  <a:pt x="88071" y="140315"/>
                </a:lnTo>
                <a:lnTo>
                  <a:pt x="83480" y="145926"/>
                </a:lnTo>
                <a:lnTo>
                  <a:pt x="74250" y="156288"/>
                </a:lnTo>
                <a:lnTo>
                  <a:pt x="66973" y="164068"/>
                </a:lnTo>
                <a:lnTo>
                  <a:pt x="63699" y="168429"/>
                </a:lnTo>
                <a:lnTo>
                  <a:pt x="60564" y="173241"/>
                </a:lnTo>
                <a:lnTo>
                  <a:pt x="57521" y="178354"/>
                </a:lnTo>
                <a:lnTo>
                  <a:pt x="55493" y="183668"/>
                </a:lnTo>
                <a:lnTo>
                  <a:pt x="54140" y="189116"/>
                </a:lnTo>
                <a:lnTo>
                  <a:pt x="51970" y="202445"/>
                </a:lnTo>
                <a:lnTo>
                  <a:pt x="51593" y="209304"/>
                </a:lnTo>
                <a:lnTo>
                  <a:pt x="52493" y="211921"/>
                </a:lnTo>
                <a:lnTo>
                  <a:pt x="56033" y="217369"/>
                </a:lnTo>
                <a:lnTo>
                  <a:pt x="60781" y="222966"/>
                </a:lnTo>
                <a:lnTo>
                  <a:pt x="63381" y="225791"/>
                </a:lnTo>
                <a:lnTo>
                  <a:pt x="66067" y="227675"/>
                </a:lnTo>
                <a:lnTo>
                  <a:pt x="71590" y="229769"/>
                </a:lnTo>
                <a:lnTo>
                  <a:pt x="74397" y="230327"/>
                </a:lnTo>
                <a:lnTo>
                  <a:pt x="77221" y="230699"/>
                </a:lnTo>
                <a:lnTo>
                  <a:pt x="80056" y="230947"/>
                </a:lnTo>
                <a:lnTo>
                  <a:pt x="81946" y="232065"/>
                </a:lnTo>
                <a:lnTo>
                  <a:pt x="83206" y="233763"/>
                </a:lnTo>
                <a:lnTo>
                  <a:pt x="84045" y="235847"/>
                </a:lnTo>
                <a:lnTo>
                  <a:pt x="85558" y="237236"/>
                </a:lnTo>
                <a:lnTo>
                  <a:pt x="87519" y="238163"/>
                </a:lnTo>
                <a:lnTo>
                  <a:pt x="92237" y="239192"/>
                </a:lnTo>
                <a:lnTo>
                  <a:pt x="97510" y="239650"/>
                </a:lnTo>
                <a:lnTo>
                  <a:pt x="103029" y="239853"/>
                </a:lnTo>
                <a:lnTo>
                  <a:pt x="114331" y="239983"/>
                </a:lnTo>
                <a:lnTo>
                  <a:pt x="122883" y="240006"/>
                </a:lnTo>
                <a:lnTo>
                  <a:pt x="125737" y="239057"/>
                </a:lnTo>
                <a:lnTo>
                  <a:pt x="128592" y="237471"/>
                </a:lnTo>
                <a:lnTo>
                  <a:pt x="131449" y="235462"/>
                </a:lnTo>
                <a:lnTo>
                  <a:pt x="135258" y="234122"/>
                </a:lnTo>
                <a:lnTo>
                  <a:pt x="139703" y="233229"/>
                </a:lnTo>
                <a:lnTo>
                  <a:pt x="144570" y="232634"/>
                </a:lnTo>
                <a:lnTo>
                  <a:pt x="148768" y="231284"/>
                </a:lnTo>
                <a:lnTo>
                  <a:pt x="152518" y="229432"/>
                </a:lnTo>
                <a:lnTo>
                  <a:pt x="155971" y="227245"/>
                </a:lnTo>
                <a:lnTo>
                  <a:pt x="160180" y="224834"/>
                </a:lnTo>
                <a:lnTo>
                  <a:pt x="180023" y="2142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89"/>
          <p:cNvSpPr/>
          <p:nvPr/>
        </p:nvSpPr>
        <p:spPr>
          <a:xfrm>
            <a:off x="7992427" y="3317651"/>
            <a:ext cx="161622" cy="334220"/>
          </a:xfrm>
          <a:custGeom>
            <a:avLst/>
            <a:gdLst/>
            <a:ahLst/>
            <a:cxnLst/>
            <a:rect l="0" t="0" r="0" b="0"/>
            <a:pathLst>
              <a:path w="161622" h="334220">
                <a:moveTo>
                  <a:pt x="0" y="25624"/>
                </a:moveTo>
                <a:lnTo>
                  <a:pt x="0" y="30174"/>
                </a:lnTo>
                <a:lnTo>
                  <a:pt x="2540" y="37489"/>
                </a:lnTo>
                <a:lnTo>
                  <a:pt x="5891" y="46137"/>
                </a:lnTo>
                <a:lnTo>
                  <a:pt x="7382" y="53156"/>
                </a:lnTo>
                <a:lnTo>
                  <a:pt x="8043" y="61990"/>
                </a:lnTo>
                <a:lnTo>
                  <a:pt x="8220" y="67013"/>
                </a:lnTo>
                <a:lnTo>
                  <a:pt x="10243" y="73219"/>
                </a:lnTo>
                <a:lnTo>
                  <a:pt x="13496" y="80214"/>
                </a:lnTo>
                <a:lnTo>
                  <a:pt x="17570" y="87735"/>
                </a:lnTo>
                <a:lnTo>
                  <a:pt x="21238" y="93701"/>
                </a:lnTo>
                <a:lnTo>
                  <a:pt x="24637" y="98631"/>
                </a:lnTo>
                <a:lnTo>
                  <a:pt x="27854" y="102870"/>
                </a:lnTo>
                <a:lnTo>
                  <a:pt x="30952" y="106649"/>
                </a:lnTo>
                <a:lnTo>
                  <a:pt x="33970" y="110121"/>
                </a:lnTo>
                <a:lnTo>
                  <a:pt x="36934" y="113387"/>
                </a:lnTo>
                <a:lnTo>
                  <a:pt x="39862" y="117470"/>
                </a:lnTo>
                <a:lnTo>
                  <a:pt x="42768" y="122097"/>
                </a:lnTo>
                <a:lnTo>
                  <a:pt x="45656" y="127087"/>
                </a:lnTo>
                <a:lnTo>
                  <a:pt x="48535" y="130413"/>
                </a:lnTo>
                <a:lnTo>
                  <a:pt x="51407" y="132631"/>
                </a:lnTo>
                <a:lnTo>
                  <a:pt x="54274" y="134110"/>
                </a:lnTo>
                <a:lnTo>
                  <a:pt x="57139" y="136047"/>
                </a:lnTo>
                <a:lnTo>
                  <a:pt x="59999" y="138292"/>
                </a:lnTo>
                <a:lnTo>
                  <a:pt x="62859" y="140741"/>
                </a:lnTo>
                <a:lnTo>
                  <a:pt x="65719" y="142373"/>
                </a:lnTo>
                <a:lnTo>
                  <a:pt x="68578" y="143462"/>
                </a:lnTo>
                <a:lnTo>
                  <a:pt x="75459" y="145209"/>
                </a:lnTo>
                <a:lnTo>
                  <a:pt x="76975" y="144400"/>
                </a:lnTo>
                <a:lnTo>
                  <a:pt x="81202" y="140960"/>
                </a:lnTo>
                <a:lnTo>
                  <a:pt x="83662" y="139662"/>
                </a:lnTo>
                <a:lnTo>
                  <a:pt x="86255" y="138797"/>
                </a:lnTo>
                <a:lnTo>
                  <a:pt x="88937" y="138220"/>
                </a:lnTo>
                <a:lnTo>
                  <a:pt x="92629" y="134978"/>
                </a:lnTo>
                <a:lnTo>
                  <a:pt x="96995" y="129959"/>
                </a:lnTo>
                <a:lnTo>
                  <a:pt x="101811" y="123755"/>
                </a:lnTo>
                <a:lnTo>
                  <a:pt x="105022" y="118667"/>
                </a:lnTo>
                <a:lnTo>
                  <a:pt x="108589" y="110474"/>
                </a:lnTo>
                <a:lnTo>
                  <a:pt x="112714" y="103657"/>
                </a:lnTo>
                <a:lnTo>
                  <a:pt x="115148" y="100506"/>
                </a:lnTo>
                <a:lnTo>
                  <a:pt x="116770" y="96500"/>
                </a:lnTo>
                <a:lnTo>
                  <a:pt x="118573" y="86969"/>
                </a:lnTo>
                <a:lnTo>
                  <a:pt x="120005" y="81761"/>
                </a:lnTo>
                <a:lnTo>
                  <a:pt x="121914" y="76383"/>
                </a:lnTo>
                <a:lnTo>
                  <a:pt x="125622" y="66281"/>
                </a:lnTo>
                <a:lnTo>
                  <a:pt x="127269" y="58616"/>
                </a:lnTo>
                <a:lnTo>
                  <a:pt x="126756" y="51429"/>
                </a:lnTo>
                <a:lnTo>
                  <a:pt x="125461" y="41874"/>
                </a:lnTo>
                <a:lnTo>
                  <a:pt x="123646" y="30743"/>
                </a:lnTo>
                <a:lnTo>
                  <a:pt x="122435" y="21416"/>
                </a:lnTo>
                <a:lnTo>
                  <a:pt x="121628" y="13294"/>
                </a:lnTo>
                <a:lnTo>
                  <a:pt x="121090" y="5974"/>
                </a:lnTo>
                <a:lnTo>
                  <a:pt x="120494" y="380"/>
                </a:lnTo>
                <a:lnTo>
                  <a:pt x="120109" y="0"/>
                </a:lnTo>
                <a:lnTo>
                  <a:pt x="124594" y="13586"/>
                </a:lnTo>
                <a:lnTo>
                  <a:pt x="126813" y="22814"/>
                </a:lnTo>
                <a:lnTo>
                  <a:pt x="128752" y="32947"/>
                </a:lnTo>
                <a:lnTo>
                  <a:pt x="132788" y="50151"/>
                </a:lnTo>
                <a:lnTo>
                  <a:pt x="134245" y="58168"/>
                </a:lnTo>
                <a:lnTo>
                  <a:pt x="135217" y="65417"/>
                </a:lnTo>
                <a:lnTo>
                  <a:pt x="135865" y="72155"/>
                </a:lnTo>
                <a:lnTo>
                  <a:pt x="138201" y="80457"/>
                </a:lnTo>
                <a:lnTo>
                  <a:pt x="141664" y="89802"/>
                </a:lnTo>
                <a:lnTo>
                  <a:pt x="145878" y="99841"/>
                </a:lnTo>
                <a:lnTo>
                  <a:pt x="148686" y="109392"/>
                </a:lnTo>
                <a:lnTo>
                  <a:pt x="150560" y="118617"/>
                </a:lnTo>
                <a:lnTo>
                  <a:pt x="151808" y="127624"/>
                </a:lnTo>
                <a:lnTo>
                  <a:pt x="152640" y="135534"/>
                </a:lnTo>
                <a:lnTo>
                  <a:pt x="153195" y="142712"/>
                </a:lnTo>
                <a:lnTo>
                  <a:pt x="153565" y="149403"/>
                </a:lnTo>
                <a:lnTo>
                  <a:pt x="154764" y="155768"/>
                </a:lnTo>
                <a:lnTo>
                  <a:pt x="156516" y="161917"/>
                </a:lnTo>
                <a:lnTo>
                  <a:pt x="158636" y="167921"/>
                </a:lnTo>
                <a:lnTo>
                  <a:pt x="160050" y="173828"/>
                </a:lnTo>
                <a:lnTo>
                  <a:pt x="160993" y="179672"/>
                </a:lnTo>
                <a:lnTo>
                  <a:pt x="161621" y="185472"/>
                </a:lnTo>
                <a:lnTo>
                  <a:pt x="161087" y="192197"/>
                </a:lnTo>
                <a:lnTo>
                  <a:pt x="159779" y="199537"/>
                </a:lnTo>
                <a:lnTo>
                  <a:pt x="150836" y="236401"/>
                </a:lnTo>
                <a:lnTo>
                  <a:pt x="148183" y="245199"/>
                </a:lnTo>
                <a:lnTo>
                  <a:pt x="145460" y="252970"/>
                </a:lnTo>
                <a:lnTo>
                  <a:pt x="142694" y="260055"/>
                </a:lnTo>
                <a:lnTo>
                  <a:pt x="138944" y="267636"/>
                </a:lnTo>
                <a:lnTo>
                  <a:pt x="134540" y="275548"/>
                </a:lnTo>
                <a:lnTo>
                  <a:pt x="129698" y="283680"/>
                </a:lnTo>
                <a:lnTo>
                  <a:pt x="125518" y="291006"/>
                </a:lnTo>
                <a:lnTo>
                  <a:pt x="118333" y="304226"/>
                </a:lnTo>
                <a:lnTo>
                  <a:pt x="114132" y="309466"/>
                </a:lnTo>
                <a:lnTo>
                  <a:pt x="109425" y="313912"/>
                </a:lnTo>
                <a:lnTo>
                  <a:pt x="104382" y="317829"/>
                </a:lnTo>
                <a:lnTo>
                  <a:pt x="100068" y="321392"/>
                </a:lnTo>
                <a:lnTo>
                  <a:pt x="96240" y="324720"/>
                </a:lnTo>
                <a:lnTo>
                  <a:pt x="92735" y="327891"/>
                </a:lnTo>
                <a:lnTo>
                  <a:pt x="89446" y="330005"/>
                </a:lnTo>
                <a:lnTo>
                  <a:pt x="86300" y="331415"/>
                </a:lnTo>
                <a:lnTo>
                  <a:pt x="83251" y="332354"/>
                </a:lnTo>
                <a:lnTo>
                  <a:pt x="79313" y="332981"/>
                </a:lnTo>
                <a:lnTo>
                  <a:pt x="74783" y="333399"/>
                </a:lnTo>
                <a:lnTo>
                  <a:pt x="65622" y="333862"/>
                </a:lnTo>
                <a:lnTo>
                  <a:pt x="58375" y="334069"/>
                </a:lnTo>
                <a:lnTo>
                  <a:pt x="43024" y="334212"/>
                </a:lnTo>
                <a:lnTo>
                  <a:pt x="40113" y="334219"/>
                </a:lnTo>
                <a:lnTo>
                  <a:pt x="36267" y="333271"/>
                </a:lnTo>
                <a:lnTo>
                  <a:pt x="31798" y="331687"/>
                </a:lnTo>
                <a:lnTo>
                  <a:pt x="26913" y="329679"/>
                </a:lnTo>
                <a:lnTo>
                  <a:pt x="22705" y="327387"/>
                </a:lnTo>
                <a:lnTo>
                  <a:pt x="18947" y="324906"/>
                </a:lnTo>
                <a:lnTo>
                  <a:pt x="15488" y="322301"/>
                </a:lnTo>
                <a:lnTo>
                  <a:pt x="13183" y="319611"/>
                </a:lnTo>
                <a:lnTo>
                  <a:pt x="11647" y="316865"/>
                </a:lnTo>
                <a:lnTo>
                  <a:pt x="8573" y="3085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090"/>
          <p:cNvSpPr/>
          <p:nvPr/>
        </p:nvSpPr>
        <p:spPr>
          <a:xfrm>
            <a:off x="8249602" y="3327426"/>
            <a:ext cx="162879" cy="15850"/>
          </a:xfrm>
          <a:custGeom>
            <a:avLst/>
            <a:gdLst/>
            <a:ahLst/>
            <a:cxnLst/>
            <a:rect l="0" t="0" r="0" b="0"/>
            <a:pathLst>
              <a:path w="162879" h="15850">
                <a:moveTo>
                  <a:pt x="0" y="15849"/>
                </a:moveTo>
                <a:lnTo>
                  <a:pt x="25585" y="15849"/>
                </a:lnTo>
                <a:lnTo>
                  <a:pt x="36106" y="14896"/>
                </a:lnTo>
                <a:lnTo>
                  <a:pt x="47883" y="13309"/>
                </a:lnTo>
                <a:lnTo>
                  <a:pt x="60497" y="11298"/>
                </a:lnTo>
                <a:lnTo>
                  <a:pt x="70812" y="9957"/>
                </a:lnTo>
                <a:lnTo>
                  <a:pt x="79593" y="9063"/>
                </a:lnTo>
                <a:lnTo>
                  <a:pt x="87351" y="8468"/>
                </a:lnTo>
                <a:lnTo>
                  <a:pt x="95382" y="7118"/>
                </a:lnTo>
                <a:lnTo>
                  <a:pt x="103593" y="5265"/>
                </a:lnTo>
                <a:lnTo>
                  <a:pt x="111925" y="3078"/>
                </a:lnTo>
                <a:lnTo>
                  <a:pt x="118432" y="1620"/>
                </a:lnTo>
                <a:lnTo>
                  <a:pt x="123721" y="648"/>
                </a:lnTo>
                <a:lnTo>
                  <a:pt x="128202" y="0"/>
                </a:lnTo>
                <a:lnTo>
                  <a:pt x="133093" y="520"/>
                </a:lnTo>
                <a:lnTo>
                  <a:pt x="138259" y="1820"/>
                </a:lnTo>
                <a:lnTo>
                  <a:pt x="143607" y="3639"/>
                </a:lnTo>
                <a:lnTo>
                  <a:pt x="148126" y="4851"/>
                </a:lnTo>
                <a:lnTo>
                  <a:pt x="152091" y="5659"/>
                </a:lnTo>
                <a:lnTo>
                  <a:pt x="162878" y="7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091"/>
          <p:cNvSpPr/>
          <p:nvPr/>
        </p:nvSpPr>
        <p:spPr>
          <a:xfrm>
            <a:off x="8232457" y="3394710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19312" y="25717"/>
                </a:lnTo>
                <a:lnTo>
                  <a:pt x="23353" y="24765"/>
                </a:lnTo>
                <a:lnTo>
                  <a:pt x="27951" y="23177"/>
                </a:lnTo>
                <a:lnTo>
                  <a:pt x="32921" y="21166"/>
                </a:lnTo>
                <a:lnTo>
                  <a:pt x="43856" y="18873"/>
                </a:lnTo>
                <a:lnTo>
                  <a:pt x="58764" y="16392"/>
                </a:lnTo>
                <a:lnTo>
                  <a:pt x="76324" y="13785"/>
                </a:lnTo>
                <a:lnTo>
                  <a:pt x="89935" y="12047"/>
                </a:lnTo>
                <a:lnTo>
                  <a:pt x="100914" y="10889"/>
                </a:lnTo>
                <a:lnTo>
                  <a:pt x="110139" y="10117"/>
                </a:lnTo>
                <a:lnTo>
                  <a:pt x="120098" y="9602"/>
                </a:lnTo>
                <a:lnTo>
                  <a:pt x="141325" y="9030"/>
                </a:lnTo>
                <a:lnTo>
                  <a:pt x="150415" y="7924"/>
                </a:lnTo>
                <a:lnTo>
                  <a:pt x="158379" y="6236"/>
                </a:lnTo>
                <a:lnTo>
                  <a:pt x="165593" y="4157"/>
                </a:lnTo>
                <a:lnTo>
                  <a:pt x="173260" y="2771"/>
                </a:lnTo>
                <a:lnTo>
                  <a:pt x="181229" y="1847"/>
                </a:lnTo>
                <a:lnTo>
                  <a:pt x="189400" y="1231"/>
                </a:lnTo>
                <a:lnTo>
                  <a:pt x="196752" y="821"/>
                </a:lnTo>
                <a:lnTo>
                  <a:pt x="210000" y="364"/>
                </a:lnTo>
                <a:lnTo>
                  <a:pt x="223619" y="108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092"/>
          <p:cNvSpPr/>
          <p:nvPr/>
        </p:nvSpPr>
        <p:spPr>
          <a:xfrm>
            <a:off x="8566784" y="3318749"/>
            <a:ext cx="128589" cy="7381"/>
          </a:xfrm>
          <a:custGeom>
            <a:avLst/>
            <a:gdLst/>
            <a:ahLst/>
            <a:cxnLst/>
            <a:rect l="0" t="0" r="0" b="0"/>
            <a:pathLst>
              <a:path w="128589" h="7381">
                <a:moveTo>
                  <a:pt x="0" y="7380"/>
                </a:moveTo>
                <a:lnTo>
                  <a:pt x="13654" y="7380"/>
                </a:lnTo>
                <a:lnTo>
                  <a:pt x="23390" y="6428"/>
                </a:lnTo>
                <a:lnTo>
                  <a:pt x="35596" y="4841"/>
                </a:lnTo>
                <a:lnTo>
                  <a:pt x="59635" y="1489"/>
                </a:lnTo>
                <a:lnTo>
                  <a:pt x="67380" y="596"/>
                </a:lnTo>
                <a:lnTo>
                  <a:pt x="73494" y="0"/>
                </a:lnTo>
                <a:lnTo>
                  <a:pt x="81381" y="555"/>
                </a:lnTo>
                <a:lnTo>
                  <a:pt x="128588" y="73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093"/>
          <p:cNvSpPr/>
          <p:nvPr/>
        </p:nvSpPr>
        <p:spPr>
          <a:xfrm>
            <a:off x="8738234" y="3206324"/>
            <a:ext cx="161090" cy="222610"/>
          </a:xfrm>
          <a:custGeom>
            <a:avLst/>
            <a:gdLst/>
            <a:ahLst/>
            <a:cxnLst/>
            <a:rect l="0" t="0" r="0" b="0"/>
            <a:pathLst>
              <a:path w="161090" h="222610">
                <a:moveTo>
                  <a:pt x="8573" y="16936"/>
                </a:moveTo>
                <a:lnTo>
                  <a:pt x="17675" y="7834"/>
                </a:lnTo>
                <a:lnTo>
                  <a:pt x="21308" y="5153"/>
                </a:lnTo>
                <a:lnTo>
                  <a:pt x="24683" y="3365"/>
                </a:lnTo>
                <a:lnTo>
                  <a:pt x="27885" y="2174"/>
                </a:lnTo>
                <a:lnTo>
                  <a:pt x="33830" y="1379"/>
                </a:lnTo>
                <a:lnTo>
                  <a:pt x="41604" y="850"/>
                </a:lnTo>
                <a:lnTo>
                  <a:pt x="50596" y="497"/>
                </a:lnTo>
                <a:lnTo>
                  <a:pt x="70748" y="104"/>
                </a:lnTo>
                <a:lnTo>
                  <a:pt x="81455" y="0"/>
                </a:lnTo>
                <a:lnTo>
                  <a:pt x="92404" y="882"/>
                </a:lnTo>
                <a:lnTo>
                  <a:pt x="103513" y="2424"/>
                </a:lnTo>
                <a:lnTo>
                  <a:pt x="114729" y="4404"/>
                </a:lnTo>
                <a:lnTo>
                  <a:pt x="123158" y="5723"/>
                </a:lnTo>
                <a:lnTo>
                  <a:pt x="129730" y="6603"/>
                </a:lnTo>
                <a:lnTo>
                  <a:pt x="135066" y="7190"/>
                </a:lnTo>
                <a:lnTo>
                  <a:pt x="139574" y="8533"/>
                </a:lnTo>
                <a:lnTo>
                  <a:pt x="143533" y="10382"/>
                </a:lnTo>
                <a:lnTo>
                  <a:pt x="147124" y="12566"/>
                </a:lnTo>
                <a:lnTo>
                  <a:pt x="150470" y="14975"/>
                </a:lnTo>
                <a:lnTo>
                  <a:pt x="153654" y="17534"/>
                </a:lnTo>
                <a:lnTo>
                  <a:pt x="156728" y="20192"/>
                </a:lnTo>
                <a:lnTo>
                  <a:pt x="157826" y="22917"/>
                </a:lnTo>
                <a:lnTo>
                  <a:pt x="157605" y="25685"/>
                </a:lnTo>
                <a:lnTo>
                  <a:pt x="154820" y="32254"/>
                </a:lnTo>
                <a:lnTo>
                  <a:pt x="150407" y="41524"/>
                </a:lnTo>
                <a:lnTo>
                  <a:pt x="146944" y="45710"/>
                </a:lnTo>
                <a:lnTo>
                  <a:pt x="142730" y="49454"/>
                </a:lnTo>
                <a:lnTo>
                  <a:pt x="138017" y="52902"/>
                </a:lnTo>
                <a:lnTo>
                  <a:pt x="132968" y="57105"/>
                </a:lnTo>
                <a:lnTo>
                  <a:pt x="127699" y="61813"/>
                </a:lnTo>
                <a:lnTo>
                  <a:pt x="122280" y="66856"/>
                </a:lnTo>
                <a:lnTo>
                  <a:pt x="116763" y="70219"/>
                </a:lnTo>
                <a:lnTo>
                  <a:pt x="111180" y="72460"/>
                </a:lnTo>
                <a:lnTo>
                  <a:pt x="105553" y="73954"/>
                </a:lnTo>
                <a:lnTo>
                  <a:pt x="99897" y="76856"/>
                </a:lnTo>
                <a:lnTo>
                  <a:pt x="94221" y="80695"/>
                </a:lnTo>
                <a:lnTo>
                  <a:pt x="88531" y="85159"/>
                </a:lnTo>
                <a:lnTo>
                  <a:pt x="83785" y="88136"/>
                </a:lnTo>
                <a:lnTo>
                  <a:pt x="79670" y="90120"/>
                </a:lnTo>
                <a:lnTo>
                  <a:pt x="75974" y="91443"/>
                </a:lnTo>
                <a:lnTo>
                  <a:pt x="72557" y="93277"/>
                </a:lnTo>
                <a:lnTo>
                  <a:pt x="69326" y="95452"/>
                </a:lnTo>
                <a:lnTo>
                  <a:pt x="66221" y="97855"/>
                </a:lnTo>
                <a:lnTo>
                  <a:pt x="63197" y="99457"/>
                </a:lnTo>
                <a:lnTo>
                  <a:pt x="60229" y="100525"/>
                </a:lnTo>
                <a:lnTo>
                  <a:pt x="57298" y="101237"/>
                </a:lnTo>
                <a:lnTo>
                  <a:pt x="57249" y="101712"/>
                </a:lnTo>
                <a:lnTo>
                  <a:pt x="62275" y="102239"/>
                </a:lnTo>
                <a:lnTo>
                  <a:pt x="65329" y="102379"/>
                </a:lnTo>
                <a:lnTo>
                  <a:pt x="71263" y="102536"/>
                </a:lnTo>
                <a:lnTo>
                  <a:pt x="95950" y="102649"/>
                </a:lnTo>
                <a:lnTo>
                  <a:pt x="102066" y="104558"/>
                </a:lnTo>
                <a:lnTo>
                  <a:pt x="109954" y="107736"/>
                </a:lnTo>
                <a:lnTo>
                  <a:pt x="119023" y="111759"/>
                </a:lnTo>
                <a:lnTo>
                  <a:pt x="126021" y="114441"/>
                </a:lnTo>
                <a:lnTo>
                  <a:pt x="131640" y="116229"/>
                </a:lnTo>
                <a:lnTo>
                  <a:pt x="136337" y="117421"/>
                </a:lnTo>
                <a:lnTo>
                  <a:pt x="140421" y="119169"/>
                </a:lnTo>
                <a:lnTo>
                  <a:pt x="144098" y="121286"/>
                </a:lnTo>
                <a:lnTo>
                  <a:pt x="147499" y="123650"/>
                </a:lnTo>
                <a:lnTo>
                  <a:pt x="150721" y="126178"/>
                </a:lnTo>
                <a:lnTo>
                  <a:pt x="153821" y="128817"/>
                </a:lnTo>
                <a:lnTo>
                  <a:pt x="156840" y="131528"/>
                </a:lnTo>
                <a:lnTo>
                  <a:pt x="158853" y="134288"/>
                </a:lnTo>
                <a:lnTo>
                  <a:pt x="161089" y="139895"/>
                </a:lnTo>
                <a:lnTo>
                  <a:pt x="160733" y="142723"/>
                </a:lnTo>
                <a:lnTo>
                  <a:pt x="159543" y="145562"/>
                </a:lnTo>
                <a:lnTo>
                  <a:pt x="155681" y="152208"/>
                </a:lnTo>
                <a:lnTo>
                  <a:pt x="150790" y="161511"/>
                </a:lnTo>
                <a:lnTo>
                  <a:pt x="147199" y="166660"/>
                </a:lnTo>
                <a:lnTo>
                  <a:pt x="142900" y="171997"/>
                </a:lnTo>
                <a:lnTo>
                  <a:pt x="138130" y="177460"/>
                </a:lnTo>
                <a:lnTo>
                  <a:pt x="130289" y="186070"/>
                </a:lnTo>
                <a:lnTo>
                  <a:pt x="126865" y="189699"/>
                </a:lnTo>
                <a:lnTo>
                  <a:pt x="122677" y="193071"/>
                </a:lnTo>
                <a:lnTo>
                  <a:pt x="117980" y="196272"/>
                </a:lnTo>
                <a:lnTo>
                  <a:pt x="112944" y="199358"/>
                </a:lnTo>
                <a:lnTo>
                  <a:pt x="107681" y="201416"/>
                </a:lnTo>
                <a:lnTo>
                  <a:pt x="102268" y="202787"/>
                </a:lnTo>
                <a:lnTo>
                  <a:pt x="96753" y="203701"/>
                </a:lnTo>
                <a:lnTo>
                  <a:pt x="89268" y="206216"/>
                </a:lnTo>
                <a:lnTo>
                  <a:pt x="80468" y="209798"/>
                </a:lnTo>
                <a:lnTo>
                  <a:pt x="70790" y="214090"/>
                </a:lnTo>
                <a:lnTo>
                  <a:pt x="62434" y="216952"/>
                </a:lnTo>
                <a:lnTo>
                  <a:pt x="54958" y="218860"/>
                </a:lnTo>
                <a:lnTo>
                  <a:pt x="48068" y="220132"/>
                </a:lnTo>
                <a:lnTo>
                  <a:pt x="42523" y="220980"/>
                </a:lnTo>
                <a:lnTo>
                  <a:pt x="37875" y="221545"/>
                </a:lnTo>
                <a:lnTo>
                  <a:pt x="33823" y="221922"/>
                </a:lnTo>
                <a:lnTo>
                  <a:pt x="30168" y="222173"/>
                </a:lnTo>
                <a:lnTo>
                  <a:pt x="26780" y="222341"/>
                </a:lnTo>
                <a:lnTo>
                  <a:pt x="19049" y="222609"/>
                </a:lnTo>
                <a:lnTo>
                  <a:pt x="16509" y="220726"/>
                </a:lnTo>
                <a:lnTo>
                  <a:pt x="12912" y="217566"/>
                </a:lnTo>
                <a:lnTo>
                  <a:pt x="3826" y="209096"/>
                </a:lnTo>
                <a:lnTo>
                  <a:pt x="0" y="1883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094"/>
          <p:cNvSpPr/>
          <p:nvPr/>
        </p:nvSpPr>
        <p:spPr>
          <a:xfrm>
            <a:off x="8943975" y="3214687"/>
            <a:ext cx="162763" cy="213917"/>
          </a:xfrm>
          <a:custGeom>
            <a:avLst/>
            <a:gdLst/>
            <a:ahLst/>
            <a:cxnLst/>
            <a:rect l="0" t="0" r="0" b="0"/>
            <a:pathLst>
              <a:path w="162763" h="213917">
                <a:moveTo>
                  <a:pt x="60007" y="0"/>
                </a:moveTo>
                <a:lnTo>
                  <a:pt x="64558" y="4551"/>
                </a:lnTo>
                <a:lnTo>
                  <a:pt x="64946" y="5892"/>
                </a:lnTo>
                <a:lnTo>
                  <a:pt x="64252" y="6785"/>
                </a:lnTo>
                <a:lnTo>
                  <a:pt x="62838" y="7381"/>
                </a:lnTo>
                <a:lnTo>
                  <a:pt x="60942" y="10636"/>
                </a:lnTo>
                <a:lnTo>
                  <a:pt x="58725" y="15663"/>
                </a:lnTo>
                <a:lnTo>
                  <a:pt x="56295" y="21872"/>
                </a:lnTo>
                <a:lnTo>
                  <a:pt x="53722" y="26964"/>
                </a:lnTo>
                <a:lnTo>
                  <a:pt x="51055" y="31311"/>
                </a:lnTo>
                <a:lnTo>
                  <a:pt x="48324" y="35161"/>
                </a:lnTo>
                <a:lnTo>
                  <a:pt x="45552" y="39634"/>
                </a:lnTo>
                <a:lnTo>
                  <a:pt x="42750" y="44520"/>
                </a:lnTo>
                <a:lnTo>
                  <a:pt x="39930" y="49683"/>
                </a:lnTo>
                <a:lnTo>
                  <a:pt x="36145" y="58839"/>
                </a:lnTo>
                <a:lnTo>
                  <a:pt x="31716" y="70658"/>
                </a:lnTo>
                <a:lnTo>
                  <a:pt x="26860" y="84253"/>
                </a:lnTo>
                <a:lnTo>
                  <a:pt x="22669" y="95221"/>
                </a:lnTo>
                <a:lnTo>
                  <a:pt x="18922" y="104439"/>
                </a:lnTo>
                <a:lnTo>
                  <a:pt x="15472" y="112488"/>
                </a:lnTo>
                <a:lnTo>
                  <a:pt x="12220" y="118807"/>
                </a:lnTo>
                <a:lnTo>
                  <a:pt x="9098" y="123972"/>
                </a:lnTo>
                <a:lnTo>
                  <a:pt x="6066" y="128369"/>
                </a:lnTo>
                <a:lnTo>
                  <a:pt x="4996" y="132252"/>
                </a:lnTo>
                <a:lnTo>
                  <a:pt x="5236" y="135792"/>
                </a:lnTo>
                <a:lnTo>
                  <a:pt x="6347" y="139106"/>
                </a:lnTo>
                <a:lnTo>
                  <a:pt x="6137" y="143220"/>
                </a:lnTo>
                <a:lnTo>
                  <a:pt x="5043" y="147868"/>
                </a:lnTo>
                <a:lnTo>
                  <a:pt x="3363" y="152871"/>
                </a:lnTo>
                <a:lnTo>
                  <a:pt x="2241" y="157159"/>
                </a:lnTo>
                <a:lnTo>
                  <a:pt x="1494" y="160970"/>
                </a:lnTo>
                <a:lnTo>
                  <a:pt x="996" y="164464"/>
                </a:lnTo>
                <a:lnTo>
                  <a:pt x="1616" y="167745"/>
                </a:lnTo>
                <a:lnTo>
                  <a:pt x="4846" y="173931"/>
                </a:lnTo>
                <a:lnTo>
                  <a:pt x="6917" y="179855"/>
                </a:lnTo>
                <a:lnTo>
                  <a:pt x="7468" y="182768"/>
                </a:lnTo>
                <a:lnTo>
                  <a:pt x="10622" y="188545"/>
                </a:lnTo>
                <a:lnTo>
                  <a:pt x="12796" y="191420"/>
                </a:lnTo>
                <a:lnTo>
                  <a:pt x="17102" y="194288"/>
                </a:lnTo>
                <a:lnTo>
                  <a:pt x="22832" y="197153"/>
                </a:lnTo>
                <a:lnTo>
                  <a:pt x="38906" y="204044"/>
                </a:lnTo>
                <a:lnTo>
                  <a:pt x="46184" y="207526"/>
                </a:lnTo>
                <a:lnTo>
                  <a:pt x="50792" y="209788"/>
                </a:lnTo>
                <a:lnTo>
                  <a:pt x="54816" y="211296"/>
                </a:lnTo>
                <a:lnTo>
                  <a:pt x="58451" y="212302"/>
                </a:lnTo>
                <a:lnTo>
                  <a:pt x="61827" y="212972"/>
                </a:lnTo>
                <a:lnTo>
                  <a:pt x="65983" y="213419"/>
                </a:lnTo>
                <a:lnTo>
                  <a:pt x="70659" y="213717"/>
                </a:lnTo>
                <a:lnTo>
                  <a:pt x="75681" y="213916"/>
                </a:lnTo>
                <a:lnTo>
                  <a:pt x="79028" y="213095"/>
                </a:lnTo>
                <a:lnTo>
                  <a:pt x="81260" y="211596"/>
                </a:lnTo>
                <a:lnTo>
                  <a:pt x="82749" y="209644"/>
                </a:lnTo>
                <a:lnTo>
                  <a:pt x="86598" y="207390"/>
                </a:lnTo>
                <a:lnTo>
                  <a:pt x="92022" y="204935"/>
                </a:lnTo>
                <a:lnTo>
                  <a:pt x="98495" y="202346"/>
                </a:lnTo>
                <a:lnTo>
                  <a:pt x="103763" y="199667"/>
                </a:lnTo>
                <a:lnTo>
                  <a:pt x="108229" y="196929"/>
                </a:lnTo>
                <a:lnTo>
                  <a:pt x="112157" y="194151"/>
                </a:lnTo>
                <a:lnTo>
                  <a:pt x="116682" y="189442"/>
                </a:lnTo>
                <a:lnTo>
                  <a:pt x="121602" y="183445"/>
                </a:lnTo>
                <a:lnTo>
                  <a:pt x="126788" y="176589"/>
                </a:lnTo>
                <a:lnTo>
                  <a:pt x="131198" y="171066"/>
                </a:lnTo>
                <a:lnTo>
                  <a:pt x="135090" y="166432"/>
                </a:lnTo>
                <a:lnTo>
                  <a:pt x="138637" y="162389"/>
                </a:lnTo>
                <a:lnTo>
                  <a:pt x="141002" y="158742"/>
                </a:lnTo>
                <a:lnTo>
                  <a:pt x="143629" y="152150"/>
                </a:lnTo>
                <a:lnTo>
                  <a:pt x="147339" y="146045"/>
                </a:lnTo>
                <a:lnTo>
                  <a:pt x="149660" y="143083"/>
                </a:lnTo>
                <a:lnTo>
                  <a:pt x="152240" y="137253"/>
                </a:lnTo>
                <a:lnTo>
                  <a:pt x="152928" y="134364"/>
                </a:lnTo>
                <a:lnTo>
                  <a:pt x="154340" y="129581"/>
                </a:lnTo>
                <a:lnTo>
                  <a:pt x="158447" y="116647"/>
                </a:lnTo>
                <a:lnTo>
                  <a:pt x="159924" y="111102"/>
                </a:lnTo>
                <a:lnTo>
                  <a:pt x="160909" y="106453"/>
                </a:lnTo>
                <a:lnTo>
                  <a:pt x="161565" y="102401"/>
                </a:lnTo>
                <a:lnTo>
                  <a:pt x="162002" y="96843"/>
                </a:lnTo>
                <a:lnTo>
                  <a:pt x="162294" y="90279"/>
                </a:lnTo>
                <a:lnTo>
                  <a:pt x="162762" y="68316"/>
                </a:lnTo>
                <a:lnTo>
                  <a:pt x="161847" y="64594"/>
                </a:lnTo>
                <a:lnTo>
                  <a:pt x="158291" y="57918"/>
                </a:lnTo>
                <a:lnTo>
                  <a:pt x="156078" y="51776"/>
                </a:lnTo>
                <a:lnTo>
                  <a:pt x="155486" y="48805"/>
                </a:lnTo>
                <a:lnTo>
                  <a:pt x="152290" y="42964"/>
                </a:lnTo>
                <a:lnTo>
                  <a:pt x="150104" y="40072"/>
                </a:lnTo>
                <a:lnTo>
                  <a:pt x="146742" y="37193"/>
                </a:lnTo>
                <a:lnTo>
                  <a:pt x="142595" y="34320"/>
                </a:lnTo>
                <a:lnTo>
                  <a:pt x="137927" y="31453"/>
                </a:lnTo>
                <a:lnTo>
                  <a:pt x="133860" y="29541"/>
                </a:lnTo>
                <a:lnTo>
                  <a:pt x="130198" y="28266"/>
                </a:lnTo>
                <a:lnTo>
                  <a:pt x="126804" y="27417"/>
                </a:lnTo>
                <a:lnTo>
                  <a:pt x="123588" y="25898"/>
                </a:lnTo>
                <a:lnTo>
                  <a:pt x="120491" y="23933"/>
                </a:lnTo>
                <a:lnTo>
                  <a:pt x="117475" y="21670"/>
                </a:lnTo>
                <a:lnTo>
                  <a:pt x="113559" y="20162"/>
                </a:lnTo>
                <a:lnTo>
                  <a:pt x="109043" y="19156"/>
                </a:lnTo>
                <a:lnTo>
                  <a:pt x="104127" y="18486"/>
                </a:lnTo>
                <a:lnTo>
                  <a:pt x="85966" y="15201"/>
                </a:lnTo>
                <a:lnTo>
                  <a:pt x="74455" y="12991"/>
                </a:lnTo>
                <a:lnTo>
                  <a:pt x="61067" y="12471"/>
                </a:lnTo>
                <a:lnTo>
                  <a:pt x="46426" y="13077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95"/>
          <p:cNvSpPr/>
          <p:nvPr/>
        </p:nvSpPr>
        <p:spPr>
          <a:xfrm>
            <a:off x="6612255" y="3669064"/>
            <a:ext cx="2434590" cy="137127"/>
          </a:xfrm>
          <a:custGeom>
            <a:avLst/>
            <a:gdLst/>
            <a:ahLst/>
            <a:cxnLst/>
            <a:rect l="0" t="0" r="0" b="0"/>
            <a:pathLst>
              <a:path w="2434590" h="137127">
                <a:moveTo>
                  <a:pt x="0" y="34256"/>
                </a:moveTo>
                <a:lnTo>
                  <a:pt x="0" y="29705"/>
                </a:lnTo>
                <a:lnTo>
                  <a:pt x="952" y="29317"/>
                </a:lnTo>
                <a:lnTo>
                  <a:pt x="2540" y="30010"/>
                </a:lnTo>
                <a:lnTo>
                  <a:pt x="4551" y="31426"/>
                </a:lnTo>
                <a:lnTo>
                  <a:pt x="9325" y="32998"/>
                </a:lnTo>
                <a:lnTo>
                  <a:pt x="29252" y="34007"/>
                </a:lnTo>
                <a:lnTo>
                  <a:pt x="49513" y="31605"/>
                </a:lnTo>
                <a:lnTo>
                  <a:pt x="87695" y="27438"/>
                </a:lnTo>
                <a:lnTo>
                  <a:pt x="147815" y="26030"/>
                </a:lnTo>
                <a:lnTo>
                  <a:pt x="180948" y="23297"/>
                </a:lnTo>
                <a:lnTo>
                  <a:pt x="216628" y="19860"/>
                </a:lnTo>
                <a:lnTo>
                  <a:pt x="284320" y="16973"/>
                </a:lnTo>
                <a:lnTo>
                  <a:pt x="346709" y="12922"/>
                </a:lnTo>
                <a:lnTo>
                  <a:pt x="410633" y="10486"/>
                </a:lnTo>
                <a:lnTo>
                  <a:pt x="469206" y="8451"/>
                </a:lnTo>
                <a:lnTo>
                  <a:pt x="533359" y="2903"/>
                </a:lnTo>
                <a:lnTo>
                  <a:pt x="600725" y="546"/>
                </a:lnTo>
                <a:lnTo>
                  <a:pt x="840554" y="0"/>
                </a:lnTo>
                <a:lnTo>
                  <a:pt x="933968" y="2521"/>
                </a:lnTo>
                <a:lnTo>
                  <a:pt x="1063178" y="6755"/>
                </a:lnTo>
                <a:lnTo>
                  <a:pt x="1170554" y="8186"/>
                </a:lnTo>
                <a:lnTo>
                  <a:pt x="1216841" y="10922"/>
                </a:lnTo>
                <a:lnTo>
                  <a:pt x="1261861" y="14360"/>
                </a:lnTo>
                <a:lnTo>
                  <a:pt x="1325644" y="17248"/>
                </a:lnTo>
                <a:lnTo>
                  <a:pt x="1369908" y="21299"/>
                </a:lnTo>
                <a:lnTo>
                  <a:pt x="1454521" y="25770"/>
                </a:lnTo>
                <a:lnTo>
                  <a:pt x="1498624" y="29849"/>
                </a:lnTo>
                <a:lnTo>
                  <a:pt x="1541086" y="34837"/>
                </a:lnTo>
                <a:lnTo>
                  <a:pt x="1974887" y="94738"/>
                </a:lnTo>
                <a:lnTo>
                  <a:pt x="1999534" y="97437"/>
                </a:lnTo>
                <a:lnTo>
                  <a:pt x="2231804" y="114557"/>
                </a:lnTo>
                <a:lnTo>
                  <a:pt x="2260346" y="117317"/>
                </a:lnTo>
                <a:lnTo>
                  <a:pt x="2283185" y="120110"/>
                </a:lnTo>
                <a:lnTo>
                  <a:pt x="2302221" y="122925"/>
                </a:lnTo>
                <a:lnTo>
                  <a:pt x="2355208" y="128394"/>
                </a:lnTo>
                <a:lnTo>
                  <a:pt x="2392760" y="134115"/>
                </a:lnTo>
                <a:lnTo>
                  <a:pt x="2434589" y="1371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96"/>
          <p:cNvSpPr/>
          <p:nvPr/>
        </p:nvSpPr>
        <p:spPr>
          <a:xfrm>
            <a:off x="6706552" y="2717482"/>
            <a:ext cx="780099" cy="917259"/>
          </a:xfrm>
          <a:custGeom>
            <a:avLst/>
            <a:gdLst/>
            <a:ahLst/>
            <a:cxnLst/>
            <a:rect l="0" t="0" r="0" b="0"/>
            <a:pathLst>
              <a:path w="780099" h="917259">
                <a:moveTo>
                  <a:pt x="0" y="0"/>
                </a:moveTo>
                <a:lnTo>
                  <a:pt x="20400" y="20400"/>
                </a:lnTo>
                <a:lnTo>
                  <a:pt x="37403" y="32463"/>
                </a:lnTo>
                <a:lnTo>
                  <a:pt x="47807" y="46872"/>
                </a:lnTo>
                <a:lnTo>
                  <a:pt x="59779" y="66064"/>
                </a:lnTo>
                <a:lnTo>
                  <a:pt x="84281" y="98738"/>
                </a:lnTo>
                <a:lnTo>
                  <a:pt x="121142" y="149739"/>
                </a:lnTo>
                <a:lnTo>
                  <a:pt x="131244" y="164596"/>
                </a:lnTo>
                <a:lnTo>
                  <a:pt x="168215" y="221913"/>
                </a:lnTo>
                <a:lnTo>
                  <a:pt x="195412" y="264998"/>
                </a:lnTo>
                <a:lnTo>
                  <a:pt x="210285" y="287155"/>
                </a:lnTo>
                <a:lnTo>
                  <a:pt x="242050" y="332095"/>
                </a:lnTo>
                <a:lnTo>
                  <a:pt x="259474" y="353794"/>
                </a:lnTo>
                <a:lnTo>
                  <a:pt x="277758" y="374928"/>
                </a:lnTo>
                <a:lnTo>
                  <a:pt x="355009" y="461304"/>
                </a:lnTo>
                <a:lnTo>
                  <a:pt x="370975" y="480891"/>
                </a:lnTo>
                <a:lnTo>
                  <a:pt x="384477" y="498712"/>
                </a:lnTo>
                <a:lnTo>
                  <a:pt x="396336" y="515354"/>
                </a:lnTo>
                <a:lnTo>
                  <a:pt x="410908" y="533117"/>
                </a:lnTo>
                <a:lnTo>
                  <a:pt x="427292" y="551626"/>
                </a:lnTo>
                <a:lnTo>
                  <a:pt x="444882" y="570633"/>
                </a:lnTo>
                <a:lnTo>
                  <a:pt x="459465" y="587115"/>
                </a:lnTo>
                <a:lnTo>
                  <a:pt x="493643" y="627562"/>
                </a:lnTo>
                <a:lnTo>
                  <a:pt x="512767" y="648486"/>
                </a:lnTo>
                <a:lnTo>
                  <a:pt x="530791" y="669851"/>
                </a:lnTo>
                <a:lnTo>
                  <a:pt x="550232" y="692047"/>
                </a:lnTo>
                <a:lnTo>
                  <a:pt x="562084" y="703299"/>
                </a:lnTo>
                <a:lnTo>
                  <a:pt x="586047" y="725963"/>
                </a:lnTo>
                <a:lnTo>
                  <a:pt x="624716" y="769016"/>
                </a:lnTo>
                <a:lnTo>
                  <a:pt x="643411" y="788508"/>
                </a:lnTo>
                <a:lnTo>
                  <a:pt x="688567" y="834216"/>
                </a:lnTo>
                <a:lnTo>
                  <a:pt x="707786" y="858045"/>
                </a:lnTo>
                <a:lnTo>
                  <a:pt x="727322" y="877288"/>
                </a:lnTo>
                <a:lnTo>
                  <a:pt x="748069" y="895683"/>
                </a:lnTo>
                <a:lnTo>
                  <a:pt x="765105" y="910442"/>
                </a:lnTo>
                <a:lnTo>
                  <a:pt x="780098" y="9172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97"/>
          <p:cNvSpPr/>
          <p:nvPr/>
        </p:nvSpPr>
        <p:spPr>
          <a:xfrm>
            <a:off x="7400925" y="3857625"/>
            <a:ext cx="42863" cy="360046"/>
          </a:xfrm>
          <a:custGeom>
            <a:avLst/>
            <a:gdLst/>
            <a:ahLst/>
            <a:cxnLst/>
            <a:rect l="0" t="0" r="0" b="0"/>
            <a:pathLst>
              <a:path w="42863" h="360046">
                <a:moveTo>
                  <a:pt x="0" y="0"/>
                </a:moveTo>
                <a:lnTo>
                  <a:pt x="4550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4622" y="27162"/>
                </a:lnTo>
                <a:lnTo>
                  <a:pt x="17367" y="38110"/>
                </a:lnTo>
                <a:lnTo>
                  <a:pt x="20151" y="51124"/>
                </a:lnTo>
                <a:lnTo>
                  <a:pt x="22007" y="65515"/>
                </a:lnTo>
                <a:lnTo>
                  <a:pt x="23243" y="80824"/>
                </a:lnTo>
                <a:lnTo>
                  <a:pt x="24069" y="96745"/>
                </a:lnTo>
                <a:lnTo>
                  <a:pt x="25571" y="114027"/>
                </a:lnTo>
                <a:lnTo>
                  <a:pt x="31283" y="166395"/>
                </a:lnTo>
                <a:lnTo>
                  <a:pt x="32285" y="179509"/>
                </a:lnTo>
                <a:lnTo>
                  <a:pt x="32953" y="191110"/>
                </a:lnTo>
                <a:lnTo>
                  <a:pt x="33696" y="229400"/>
                </a:lnTo>
                <a:lnTo>
                  <a:pt x="34173" y="299737"/>
                </a:lnTo>
                <a:lnTo>
                  <a:pt x="35164" y="312219"/>
                </a:lnTo>
                <a:lnTo>
                  <a:pt x="36777" y="324351"/>
                </a:lnTo>
                <a:lnTo>
                  <a:pt x="42862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98"/>
          <p:cNvSpPr/>
          <p:nvPr/>
        </p:nvSpPr>
        <p:spPr>
          <a:xfrm>
            <a:off x="7549456" y="3832205"/>
            <a:ext cx="194081" cy="325200"/>
          </a:xfrm>
          <a:custGeom>
            <a:avLst/>
            <a:gdLst/>
            <a:ahLst/>
            <a:cxnLst/>
            <a:rect l="0" t="0" r="0" b="0"/>
            <a:pathLst>
              <a:path w="194081" h="325200">
                <a:moveTo>
                  <a:pt x="40063" y="42565"/>
                </a:moveTo>
                <a:lnTo>
                  <a:pt x="40063" y="51666"/>
                </a:lnTo>
                <a:lnTo>
                  <a:pt x="38159" y="57205"/>
                </a:lnTo>
                <a:lnTo>
                  <a:pt x="34984" y="63755"/>
                </a:lnTo>
                <a:lnTo>
                  <a:pt x="30962" y="70979"/>
                </a:lnTo>
                <a:lnTo>
                  <a:pt x="28281" y="77700"/>
                </a:lnTo>
                <a:lnTo>
                  <a:pt x="26493" y="84086"/>
                </a:lnTo>
                <a:lnTo>
                  <a:pt x="25302" y="90248"/>
                </a:lnTo>
                <a:lnTo>
                  <a:pt x="23555" y="96261"/>
                </a:lnTo>
                <a:lnTo>
                  <a:pt x="21438" y="102175"/>
                </a:lnTo>
                <a:lnTo>
                  <a:pt x="19074" y="108022"/>
                </a:lnTo>
                <a:lnTo>
                  <a:pt x="15593" y="123351"/>
                </a:lnTo>
                <a:lnTo>
                  <a:pt x="6645" y="170862"/>
                </a:lnTo>
                <a:lnTo>
                  <a:pt x="3497" y="191914"/>
                </a:lnTo>
                <a:lnTo>
                  <a:pt x="1399" y="209758"/>
                </a:lnTo>
                <a:lnTo>
                  <a:pt x="0" y="225465"/>
                </a:lnTo>
                <a:lnTo>
                  <a:pt x="19" y="237840"/>
                </a:lnTo>
                <a:lnTo>
                  <a:pt x="985" y="247996"/>
                </a:lnTo>
                <a:lnTo>
                  <a:pt x="2581" y="256671"/>
                </a:lnTo>
                <a:lnTo>
                  <a:pt x="4598" y="264360"/>
                </a:lnTo>
                <a:lnTo>
                  <a:pt x="6895" y="271391"/>
                </a:lnTo>
                <a:lnTo>
                  <a:pt x="9378" y="277983"/>
                </a:lnTo>
                <a:lnTo>
                  <a:pt x="12138" y="287848"/>
                </a:lnTo>
                <a:lnTo>
                  <a:pt x="12873" y="291811"/>
                </a:lnTo>
                <a:lnTo>
                  <a:pt x="16232" y="298756"/>
                </a:lnTo>
                <a:lnTo>
                  <a:pt x="18461" y="301941"/>
                </a:lnTo>
                <a:lnTo>
                  <a:pt x="22804" y="305970"/>
                </a:lnTo>
                <a:lnTo>
                  <a:pt x="28558" y="310561"/>
                </a:lnTo>
                <a:lnTo>
                  <a:pt x="35250" y="315526"/>
                </a:lnTo>
                <a:lnTo>
                  <a:pt x="40665" y="318836"/>
                </a:lnTo>
                <a:lnTo>
                  <a:pt x="45226" y="321043"/>
                </a:lnTo>
                <a:lnTo>
                  <a:pt x="49221" y="322515"/>
                </a:lnTo>
                <a:lnTo>
                  <a:pt x="53788" y="323495"/>
                </a:lnTo>
                <a:lnTo>
                  <a:pt x="58739" y="324149"/>
                </a:lnTo>
                <a:lnTo>
                  <a:pt x="63943" y="324585"/>
                </a:lnTo>
                <a:lnTo>
                  <a:pt x="69319" y="324876"/>
                </a:lnTo>
                <a:lnTo>
                  <a:pt x="80371" y="325199"/>
                </a:lnTo>
                <a:lnTo>
                  <a:pt x="85033" y="324332"/>
                </a:lnTo>
                <a:lnTo>
                  <a:pt x="89093" y="322802"/>
                </a:lnTo>
                <a:lnTo>
                  <a:pt x="92753" y="320830"/>
                </a:lnTo>
                <a:lnTo>
                  <a:pt x="96145" y="318562"/>
                </a:lnTo>
                <a:lnTo>
                  <a:pt x="99358" y="316098"/>
                </a:lnTo>
                <a:lnTo>
                  <a:pt x="102454" y="313503"/>
                </a:lnTo>
                <a:lnTo>
                  <a:pt x="107374" y="308915"/>
                </a:lnTo>
                <a:lnTo>
                  <a:pt x="133264" y="283560"/>
                </a:lnTo>
                <a:lnTo>
                  <a:pt x="139344" y="277523"/>
                </a:lnTo>
                <a:lnTo>
                  <a:pt x="144351" y="271594"/>
                </a:lnTo>
                <a:lnTo>
                  <a:pt x="148641" y="265736"/>
                </a:lnTo>
                <a:lnTo>
                  <a:pt x="152453" y="259925"/>
                </a:lnTo>
                <a:lnTo>
                  <a:pt x="156900" y="250337"/>
                </a:lnTo>
                <a:lnTo>
                  <a:pt x="161770" y="238229"/>
                </a:lnTo>
                <a:lnTo>
                  <a:pt x="177725" y="196424"/>
                </a:lnTo>
                <a:lnTo>
                  <a:pt x="183273" y="182286"/>
                </a:lnTo>
                <a:lnTo>
                  <a:pt x="186971" y="170002"/>
                </a:lnTo>
                <a:lnTo>
                  <a:pt x="189437" y="158955"/>
                </a:lnTo>
                <a:lnTo>
                  <a:pt x="191080" y="148733"/>
                </a:lnTo>
                <a:lnTo>
                  <a:pt x="192176" y="137156"/>
                </a:lnTo>
                <a:lnTo>
                  <a:pt x="192907" y="124676"/>
                </a:lnTo>
                <a:lnTo>
                  <a:pt x="193936" y="91976"/>
                </a:lnTo>
                <a:lnTo>
                  <a:pt x="194080" y="84078"/>
                </a:lnTo>
                <a:lnTo>
                  <a:pt x="193224" y="76908"/>
                </a:lnTo>
                <a:lnTo>
                  <a:pt x="191700" y="70223"/>
                </a:lnTo>
                <a:lnTo>
                  <a:pt x="189733" y="63861"/>
                </a:lnTo>
                <a:lnTo>
                  <a:pt x="186515" y="57715"/>
                </a:lnTo>
                <a:lnTo>
                  <a:pt x="182465" y="51712"/>
                </a:lnTo>
                <a:lnTo>
                  <a:pt x="177861" y="45805"/>
                </a:lnTo>
                <a:lnTo>
                  <a:pt x="172886" y="39962"/>
                </a:lnTo>
                <a:lnTo>
                  <a:pt x="167664" y="34163"/>
                </a:lnTo>
                <a:lnTo>
                  <a:pt x="156782" y="22638"/>
                </a:lnTo>
                <a:lnTo>
                  <a:pt x="145596" y="11166"/>
                </a:lnTo>
                <a:lnTo>
                  <a:pt x="139946" y="7345"/>
                </a:lnTo>
                <a:lnTo>
                  <a:pt x="134274" y="4797"/>
                </a:lnTo>
                <a:lnTo>
                  <a:pt x="128588" y="3099"/>
                </a:lnTo>
                <a:lnTo>
                  <a:pt x="122892" y="1967"/>
                </a:lnTo>
                <a:lnTo>
                  <a:pt x="117190" y="1212"/>
                </a:lnTo>
                <a:lnTo>
                  <a:pt x="111484" y="709"/>
                </a:lnTo>
                <a:lnTo>
                  <a:pt x="106727" y="373"/>
                </a:lnTo>
                <a:lnTo>
                  <a:pt x="98902" y="0"/>
                </a:lnTo>
                <a:lnTo>
                  <a:pt x="94530" y="854"/>
                </a:lnTo>
                <a:lnTo>
                  <a:pt x="89709" y="2375"/>
                </a:lnTo>
                <a:lnTo>
                  <a:pt x="84591" y="4341"/>
                </a:lnTo>
                <a:lnTo>
                  <a:pt x="79273" y="6605"/>
                </a:lnTo>
                <a:lnTo>
                  <a:pt x="68285" y="11660"/>
                </a:lnTo>
                <a:lnTo>
                  <a:pt x="63641" y="14341"/>
                </a:lnTo>
                <a:lnTo>
                  <a:pt x="59591" y="17082"/>
                </a:lnTo>
                <a:lnTo>
                  <a:pt x="40063" y="254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99"/>
          <p:cNvSpPr/>
          <p:nvPr/>
        </p:nvSpPr>
        <p:spPr>
          <a:xfrm>
            <a:off x="7857830" y="3986212"/>
            <a:ext cx="228896" cy="496969"/>
          </a:xfrm>
          <a:custGeom>
            <a:avLst/>
            <a:gdLst/>
            <a:ahLst/>
            <a:cxnLst/>
            <a:rect l="0" t="0" r="0" b="0"/>
            <a:pathLst>
              <a:path w="228896" h="496969">
                <a:moveTo>
                  <a:pt x="23154" y="0"/>
                </a:moveTo>
                <a:lnTo>
                  <a:pt x="27705" y="9102"/>
                </a:lnTo>
                <a:lnTo>
                  <a:pt x="29940" y="18650"/>
                </a:lnTo>
                <a:lnTo>
                  <a:pt x="30933" y="31149"/>
                </a:lnTo>
                <a:lnTo>
                  <a:pt x="31374" y="49404"/>
                </a:lnTo>
                <a:lnTo>
                  <a:pt x="31622" y="72000"/>
                </a:lnTo>
                <a:lnTo>
                  <a:pt x="32610" y="77527"/>
                </a:lnTo>
                <a:lnTo>
                  <a:pt x="37598" y="90811"/>
                </a:lnTo>
                <a:lnTo>
                  <a:pt x="39099" y="101003"/>
                </a:lnTo>
                <a:lnTo>
                  <a:pt x="42306" y="114423"/>
                </a:lnTo>
                <a:lnTo>
                  <a:pt x="46907" y="128960"/>
                </a:lnTo>
                <a:lnTo>
                  <a:pt x="52125" y="141770"/>
                </a:lnTo>
                <a:lnTo>
                  <a:pt x="55869" y="150591"/>
                </a:lnTo>
                <a:lnTo>
                  <a:pt x="56978" y="157755"/>
                </a:lnTo>
                <a:lnTo>
                  <a:pt x="59038" y="159463"/>
                </a:lnTo>
                <a:lnTo>
                  <a:pt x="62317" y="160601"/>
                </a:lnTo>
                <a:lnTo>
                  <a:pt x="66408" y="161360"/>
                </a:lnTo>
                <a:lnTo>
                  <a:pt x="73493" y="162203"/>
                </a:lnTo>
                <a:lnTo>
                  <a:pt x="76716" y="162428"/>
                </a:lnTo>
                <a:lnTo>
                  <a:pt x="80770" y="161625"/>
                </a:lnTo>
                <a:lnTo>
                  <a:pt x="85378" y="160138"/>
                </a:lnTo>
                <a:lnTo>
                  <a:pt x="90353" y="158194"/>
                </a:lnTo>
                <a:lnTo>
                  <a:pt x="93672" y="155945"/>
                </a:lnTo>
                <a:lnTo>
                  <a:pt x="95884" y="153493"/>
                </a:lnTo>
                <a:lnTo>
                  <a:pt x="97358" y="150906"/>
                </a:lnTo>
                <a:lnTo>
                  <a:pt x="104077" y="142952"/>
                </a:lnTo>
                <a:lnTo>
                  <a:pt x="108535" y="138164"/>
                </a:lnTo>
                <a:lnTo>
                  <a:pt x="112460" y="133067"/>
                </a:lnTo>
                <a:lnTo>
                  <a:pt x="122534" y="117744"/>
                </a:lnTo>
                <a:lnTo>
                  <a:pt x="128601" y="110116"/>
                </a:lnTo>
                <a:lnTo>
                  <a:pt x="130600" y="105796"/>
                </a:lnTo>
                <a:lnTo>
                  <a:pt x="132821" y="95915"/>
                </a:lnTo>
                <a:lnTo>
                  <a:pt x="136347" y="82634"/>
                </a:lnTo>
                <a:lnTo>
                  <a:pt x="140138" y="68159"/>
                </a:lnTo>
                <a:lnTo>
                  <a:pt x="141822" y="55375"/>
                </a:lnTo>
                <a:lnTo>
                  <a:pt x="142770" y="42019"/>
                </a:lnTo>
                <a:lnTo>
                  <a:pt x="143091" y="28973"/>
                </a:lnTo>
                <a:lnTo>
                  <a:pt x="143159" y="14340"/>
                </a:lnTo>
                <a:lnTo>
                  <a:pt x="143166" y="23934"/>
                </a:lnTo>
                <a:lnTo>
                  <a:pt x="145708" y="37307"/>
                </a:lnTo>
                <a:lnTo>
                  <a:pt x="149060" y="51824"/>
                </a:lnTo>
                <a:lnTo>
                  <a:pt x="150550" y="64625"/>
                </a:lnTo>
                <a:lnTo>
                  <a:pt x="151212" y="76665"/>
                </a:lnTo>
                <a:lnTo>
                  <a:pt x="151506" y="89318"/>
                </a:lnTo>
                <a:lnTo>
                  <a:pt x="151637" y="104467"/>
                </a:lnTo>
                <a:lnTo>
                  <a:pt x="152626" y="118222"/>
                </a:lnTo>
                <a:lnTo>
                  <a:pt x="157613" y="172824"/>
                </a:lnTo>
                <a:lnTo>
                  <a:pt x="158514" y="186653"/>
                </a:lnTo>
                <a:lnTo>
                  <a:pt x="159114" y="198731"/>
                </a:lnTo>
                <a:lnTo>
                  <a:pt x="158562" y="209640"/>
                </a:lnTo>
                <a:lnTo>
                  <a:pt x="157241" y="219770"/>
                </a:lnTo>
                <a:lnTo>
                  <a:pt x="155408" y="229381"/>
                </a:lnTo>
                <a:lnTo>
                  <a:pt x="154187" y="239598"/>
                </a:lnTo>
                <a:lnTo>
                  <a:pt x="153371" y="250220"/>
                </a:lnTo>
                <a:lnTo>
                  <a:pt x="152466" y="271229"/>
                </a:lnTo>
                <a:lnTo>
                  <a:pt x="152064" y="290091"/>
                </a:lnTo>
                <a:lnTo>
                  <a:pt x="151004" y="300074"/>
                </a:lnTo>
                <a:lnTo>
                  <a:pt x="149346" y="310540"/>
                </a:lnTo>
                <a:lnTo>
                  <a:pt x="147286" y="321327"/>
                </a:lnTo>
                <a:lnTo>
                  <a:pt x="143056" y="338995"/>
                </a:lnTo>
                <a:lnTo>
                  <a:pt x="130737" y="386567"/>
                </a:lnTo>
                <a:lnTo>
                  <a:pt x="124403" y="407254"/>
                </a:lnTo>
                <a:lnTo>
                  <a:pt x="118276" y="424855"/>
                </a:lnTo>
                <a:lnTo>
                  <a:pt x="112287" y="440399"/>
                </a:lnTo>
                <a:lnTo>
                  <a:pt x="107341" y="452667"/>
                </a:lnTo>
                <a:lnTo>
                  <a:pt x="103091" y="462751"/>
                </a:lnTo>
                <a:lnTo>
                  <a:pt x="99306" y="471378"/>
                </a:lnTo>
                <a:lnTo>
                  <a:pt x="94877" y="478082"/>
                </a:lnTo>
                <a:lnTo>
                  <a:pt x="90019" y="483504"/>
                </a:lnTo>
                <a:lnTo>
                  <a:pt x="84876" y="488071"/>
                </a:lnTo>
                <a:lnTo>
                  <a:pt x="80494" y="491116"/>
                </a:lnTo>
                <a:lnTo>
                  <a:pt x="76622" y="493145"/>
                </a:lnTo>
                <a:lnTo>
                  <a:pt x="69778" y="495401"/>
                </a:lnTo>
                <a:lnTo>
                  <a:pt x="63561" y="496403"/>
                </a:lnTo>
                <a:lnTo>
                  <a:pt x="57624" y="496849"/>
                </a:lnTo>
                <a:lnTo>
                  <a:pt x="54706" y="496968"/>
                </a:lnTo>
                <a:lnTo>
                  <a:pt x="51809" y="496094"/>
                </a:lnTo>
                <a:lnTo>
                  <a:pt x="46050" y="492584"/>
                </a:lnTo>
                <a:lnTo>
                  <a:pt x="42228" y="490314"/>
                </a:lnTo>
                <a:lnTo>
                  <a:pt x="37775" y="487849"/>
                </a:lnTo>
                <a:lnTo>
                  <a:pt x="32901" y="485253"/>
                </a:lnTo>
                <a:lnTo>
                  <a:pt x="28700" y="482569"/>
                </a:lnTo>
                <a:lnTo>
                  <a:pt x="24947" y="479828"/>
                </a:lnTo>
                <a:lnTo>
                  <a:pt x="21492" y="477048"/>
                </a:lnTo>
                <a:lnTo>
                  <a:pt x="19189" y="474242"/>
                </a:lnTo>
                <a:lnTo>
                  <a:pt x="17653" y="471419"/>
                </a:lnTo>
                <a:lnTo>
                  <a:pt x="14042" y="462885"/>
                </a:lnTo>
                <a:lnTo>
                  <a:pt x="6087" y="446392"/>
                </a:lnTo>
                <a:lnTo>
                  <a:pt x="3204" y="436659"/>
                </a:lnTo>
                <a:lnTo>
                  <a:pt x="1282" y="426361"/>
                </a:lnTo>
                <a:lnTo>
                  <a:pt x="0" y="415686"/>
                </a:lnTo>
                <a:lnTo>
                  <a:pt x="1051" y="404759"/>
                </a:lnTo>
                <a:lnTo>
                  <a:pt x="3656" y="393665"/>
                </a:lnTo>
                <a:lnTo>
                  <a:pt x="7298" y="382458"/>
                </a:lnTo>
                <a:lnTo>
                  <a:pt x="9726" y="373082"/>
                </a:lnTo>
                <a:lnTo>
                  <a:pt x="12424" y="357584"/>
                </a:lnTo>
                <a:lnTo>
                  <a:pt x="15049" y="350784"/>
                </a:lnTo>
                <a:lnTo>
                  <a:pt x="18703" y="344346"/>
                </a:lnTo>
                <a:lnTo>
                  <a:pt x="23044" y="338150"/>
                </a:lnTo>
                <a:lnTo>
                  <a:pt x="26891" y="332113"/>
                </a:lnTo>
                <a:lnTo>
                  <a:pt x="33705" y="320326"/>
                </a:lnTo>
                <a:lnTo>
                  <a:pt x="37808" y="314516"/>
                </a:lnTo>
                <a:lnTo>
                  <a:pt x="42449" y="308737"/>
                </a:lnTo>
                <a:lnTo>
                  <a:pt x="47447" y="302980"/>
                </a:lnTo>
                <a:lnTo>
                  <a:pt x="52685" y="298189"/>
                </a:lnTo>
                <a:lnTo>
                  <a:pt x="58082" y="294043"/>
                </a:lnTo>
                <a:lnTo>
                  <a:pt x="63584" y="290326"/>
                </a:lnTo>
                <a:lnTo>
                  <a:pt x="69158" y="285943"/>
                </a:lnTo>
                <a:lnTo>
                  <a:pt x="74779" y="281116"/>
                </a:lnTo>
                <a:lnTo>
                  <a:pt x="80431" y="275994"/>
                </a:lnTo>
                <a:lnTo>
                  <a:pt x="86103" y="271626"/>
                </a:lnTo>
                <a:lnTo>
                  <a:pt x="91791" y="267762"/>
                </a:lnTo>
                <a:lnTo>
                  <a:pt x="97487" y="264233"/>
                </a:lnTo>
                <a:lnTo>
                  <a:pt x="103189" y="261880"/>
                </a:lnTo>
                <a:lnTo>
                  <a:pt x="108896" y="260312"/>
                </a:lnTo>
                <a:lnTo>
                  <a:pt x="114605" y="259266"/>
                </a:lnTo>
                <a:lnTo>
                  <a:pt x="120317" y="257617"/>
                </a:lnTo>
                <a:lnTo>
                  <a:pt x="126029" y="255565"/>
                </a:lnTo>
                <a:lnTo>
                  <a:pt x="131742" y="253244"/>
                </a:lnTo>
                <a:lnTo>
                  <a:pt x="139361" y="251697"/>
                </a:lnTo>
                <a:lnTo>
                  <a:pt x="148251" y="250665"/>
                </a:lnTo>
                <a:lnTo>
                  <a:pt x="157987" y="249978"/>
                </a:lnTo>
                <a:lnTo>
                  <a:pt x="167335" y="249519"/>
                </a:lnTo>
                <a:lnTo>
                  <a:pt x="185342" y="249010"/>
                </a:lnTo>
                <a:lnTo>
                  <a:pt x="228895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100"/>
          <p:cNvSpPr/>
          <p:nvPr/>
        </p:nvSpPr>
        <p:spPr>
          <a:xfrm>
            <a:off x="8155305" y="4037647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0" y="0"/>
                </a:move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101"/>
          <p:cNvSpPr/>
          <p:nvPr/>
        </p:nvSpPr>
        <p:spPr>
          <a:xfrm>
            <a:off x="8146732" y="4098877"/>
            <a:ext cx="240031" cy="15924"/>
          </a:xfrm>
          <a:custGeom>
            <a:avLst/>
            <a:gdLst/>
            <a:ahLst/>
            <a:cxnLst/>
            <a:rect l="0" t="0" r="0" b="0"/>
            <a:pathLst>
              <a:path w="240031" h="15924">
                <a:moveTo>
                  <a:pt x="0" y="15923"/>
                </a:moveTo>
                <a:lnTo>
                  <a:pt x="26694" y="15923"/>
                </a:lnTo>
                <a:lnTo>
                  <a:pt x="31131" y="14970"/>
                </a:lnTo>
                <a:lnTo>
                  <a:pt x="35994" y="13383"/>
                </a:lnTo>
                <a:lnTo>
                  <a:pt x="41141" y="11372"/>
                </a:lnTo>
                <a:lnTo>
                  <a:pt x="46477" y="10031"/>
                </a:lnTo>
                <a:lnTo>
                  <a:pt x="51941" y="9138"/>
                </a:lnTo>
                <a:lnTo>
                  <a:pt x="57487" y="8542"/>
                </a:lnTo>
                <a:lnTo>
                  <a:pt x="63090" y="8145"/>
                </a:lnTo>
                <a:lnTo>
                  <a:pt x="68730" y="7880"/>
                </a:lnTo>
                <a:lnTo>
                  <a:pt x="74395" y="7703"/>
                </a:lnTo>
                <a:lnTo>
                  <a:pt x="81030" y="6633"/>
                </a:lnTo>
                <a:lnTo>
                  <a:pt x="88310" y="4967"/>
                </a:lnTo>
                <a:lnTo>
                  <a:pt x="96020" y="2904"/>
                </a:lnTo>
                <a:lnTo>
                  <a:pt x="103065" y="1528"/>
                </a:lnTo>
                <a:lnTo>
                  <a:pt x="109669" y="611"/>
                </a:lnTo>
                <a:lnTo>
                  <a:pt x="115975" y="0"/>
                </a:lnTo>
                <a:lnTo>
                  <a:pt x="129704" y="545"/>
                </a:lnTo>
                <a:lnTo>
                  <a:pt x="199858" y="5724"/>
                </a:lnTo>
                <a:lnTo>
                  <a:pt x="224635" y="6868"/>
                </a:lnTo>
                <a:lnTo>
                  <a:pt x="240030" y="7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102"/>
          <p:cNvSpPr/>
          <p:nvPr/>
        </p:nvSpPr>
        <p:spPr>
          <a:xfrm>
            <a:off x="8430479" y="3883342"/>
            <a:ext cx="256322" cy="332229"/>
          </a:xfrm>
          <a:custGeom>
            <a:avLst/>
            <a:gdLst/>
            <a:ahLst/>
            <a:cxnLst/>
            <a:rect l="0" t="0" r="0" b="0"/>
            <a:pathLst>
              <a:path w="256322" h="332229">
                <a:moveTo>
                  <a:pt x="256321" y="0"/>
                </a:moveTo>
                <a:lnTo>
                  <a:pt x="222246" y="0"/>
                </a:lnTo>
                <a:lnTo>
                  <a:pt x="217411" y="953"/>
                </a:lnTo>
                <a:lnTo>
                  <a:pt x="212284" y="2540"/>
                </a:lnTo>
                <a:lnTo>
                  <a:pt x="206961" y="4551"/>
                </a:lnTo>
                <a:lnTo>
                  <a:pt x="200554" y="5891"/>
                </a:lnTo>
                <a:lnTo>
                  <a:pt x="193425" y="6785"/>
                </a:lnTo>
                <a:lnTo>
                  <a:pt x="185815" y="7381"/>
                </a:lnTo>
                <a:lnTo>
                  <a:pt x="178838" y="8731"/>
                </a:lnTo>
                <a:lnTo>
                  <a:pt x="172281" y="10583"/>
                </a:lnTo>
                <a:lnTo>
                  <a:pt x="166004" y="12770"/>
                </a:lnTo>
                <a:lnTo>
                  <a:pt x="158962" y="14229"/>
                </a:lnTo>
                <a:lnTo>
                  <a:pt x="151410" y="15201"/>
                </a:lnTo>
                <a:lnTo>
                  <a:pt x="143517" y="15849"/>
                </a:lnTo>
                <a:lnTo>
                  <a:pt x="134446" y="15328"/>
                </a:lnTo>
                <a:lnTo>
                  <a:pt x="124588" y="14029"/>
                </a:lnTo>
                <a:lnTo>
                  <a:pt x="114207" y="12210"/>
                </a:lnTo>
                <a:lnTo>
                  <a:pt x="106334" y="10998"/>
                </a:lnTo>
                <a:lnTo>
                  <a:pt x="100131" y="10189"/>
                </a:lnTo>
                <a:lnTo>
                  <a:pt x="95044" y="9650"/>
                </a:lnTo>
                <a:lnTo>
                  <a:pt x="90700" y="9291"/>
                </a:lnTo>
                <a:lnTo>
                  <a:pt x="83334" y="8892"/>
                </a:lnTo>
                <a:lnTo>
                  <a:pt x="80036" y="7833"/>
                </a:lnTo>
                <a:lnTo>
                  <a:pt x="73832" y="4117"/>
                </a:lnTo>
                <a:lnTo>
                  <a:pt x="67899" y="1830"/>
                </a:lnTo>
                <a:lnTo>
                  <a:pt x="64984" y="1220"/>
                </a:lnTo>
                <a:lnTo>
                  <a:pt x="63041" y="1766"/>
                </a:lnTo>
                <a:lnTo>
                  <a:pt x="61745" y="3082"/>
                </a:lnTo>
                <a:lnTo>
                  <a:pt x="60880" y="4912"/>
                </a:lnTo>
                <a:lnTo>
                  <a:pt x="59921" y="9486"/>
                </a:lnTo>
                <a:lnTo>
                  <a:pt x="59381" y="17416"/>
                </a:lnTo>
                <a:lnTo>
                  <a:pt x="59305" y="20183"/>
                </a:lnTo>
                <a:lnTo>
                  <a:pt x="56680" y="28338"/>
                </a:lnTo>
                <a:lnTo>
                  <a:pt x="54647" y="33180"/>
                </a:lnTo>
                <a:lnTo>
                  <a:pt x="52340" y="40217"/>
                </a:lnTo>
                <a:lnTo>
                  <a:pt x="49848" y="48719"/>
                </a:lnTo>
                <a:lnTo>
                  <a:pt x="47235" y="58197"/>
                </a:lnTo>
                <a:lnTo>
                  <a:pt x="41792" y="76348"/>
                </a:lnTo>
                <a:lnTo>
                  <a:pt x="39006" y="85189"/>
                </a:lnTo>
                <a:lnTo>
                  <a:pt x="36198" y="92987"/>
                </a:lnTo>
                <a:lnTo>
                  <a:pt x="33372" y="100092"/>
                </a:lnTo>
                <a:lnTo>
                  <a:pt x="30536" y="106733"/>
                </a:lnTo>
                <a:lnTo>
                  <a:pt x="27692" y="114018"/>
                </a:lnTo>
                <a:lnTo>
                  <a:pt x="21994" y="129732"/>
                </a:lnTo>
                <a:lnTo>
                  <a:pt x="18188" y="138876"/>
                </a:lnTo>
                <a:lnTo>
                  <a:pt x="13745" y="148781"/>
                </a:lnTo>
                <a:lnTo>
                  <a:pt x="8878" y="159195"/>
                </a:lnTo>
                <a:lnTo>
                  <a:pt x="5634" y="167090"/>
                </a:lnTo>
                <a:lnTo>
                  <a:pt x="3472" y="173306"/>
                </a:lnTo>
                <a:lnTo>
                  <a:pt x="1068" y="182752"/>
                </a:lnTo>
                <a:lnTo>
                  <a:pt x="0" y="190126"/>
                </a:lnTo>
                <a:lnTo>
                  <a:pt x="668" y="192473"/>
                </a:lnTo>
                <a:lnTo>
                  <a:pt x="2065" y="194038"/>
                </a:lnTo>
                <a:lnTo>
                  <a:pt x="6602" y="196550"/>
                </a:lnTo>
                <a:lnTo>
                  <a:pt x="7926" y="195803"/>
                </a:lnTo>
                <a:lnTo>
                  <a:pt x="11939" y="192434"/>
                </a:lnTo>
                <a:lnTo>
                  <a:pt x="14341" y="191154"/>
                </a:lnTo>
                <a:lnTo>
                  <a:pt x="19552" y="189732"/>
                </a:lnTo>
                <a:lnTo>
                  <a:pt x="25132" y="186496"/>
                </a:lnTo>
                <a:lnTo>
                  <a:pt x="32662" y="181481"/>
                </a:lnTo>
                <a:lnTo>
                  <a:pt x="41493" y="175280"/>
                </a:lnTo>
                <a:lnTo>
                  <a:pt x="49285" y="170193"/>
                </a:lnTo>
                <a:lnTo>
                  <a:pt x="56384" y="165850"/>
                </a:lnTo>
                <a:lnTo>
                  <a:pt x="63021" y="162001"/>
                </a:lnTo>
                <a:lnTo>
                  <a:pt x="75477" y="155186"/>
                </a:lnTo>
                <a:lnTo>
                  <a:pt x="81467" y="152034"/>
                </a:lnTo>
                <a:lnTo>
                  <a:pt x="88317" y="149934"/>
                </a:lnTo>
                <a:lnTo>
                  <a:pt x="95740" y="148533"/>
                </a:lnTo>
                <a:lnTo>
                  <a:pt x="103547" y="147600"/>
                </a:lnTo>
                <a:lnTo>
                  <a:pt x="110656" y="146025"/>
                </a:lnTo>
                <a:lnTo>
                  <a:pt x="117301" y="144023"/>
                </a:lnTo>
                <a:lnTo>
                  <a:pt x="123636" y="141735"/>
                </a:lnTo>
                <a:lnTo>
                  <a:pt x="129764" y="140210"/>
                </a:lnTo>
                <a:lnTo>
                  <a:pt x="135755" y="139193"/>
                </a:lnTo>
                <a:lnTo>
                  <a:pt x="141654" y="138516"/>
                </a:lnTo>
                <a:lnTo>
                  <a:pt x="147491" y="139016"/>
                </a:lnTo>
                <a:lnTo>
                  <a:pt x="153287" y="140303"/>
                </a:lnTo>
                <a:lnTo>
                  <a:pt x="159057" y="142113"/>
                </a:lnTo>
                <a:lnTo>
                  <a:pt x="163856" y="144272"/>
                </a:lnTo>
                <a:lnTo>
                  <a:pt x="171728" y="149211"/>
                </a:lnTo>
                <a:lnTo>
                  <a:pt x="190616" y="161897"/>
                </a:lnTo>
                <a:lnTo>
                  <a:pt x="196326" y="166987"/>
                </a:lnTo>
                <a:lnTo>
                  <a:pt x="201084" y="172285"/>
                </a:lnTo>
                <a:lnTo>
                  <a:pt x="208911" y="182298"/>
                </a:lnTo>
                <a:lnTo>
                  <a:pt x="215565" y="189924"/>
                </a:lnTo>
                <a:lnTo>
                  <a:pt x="221697" y="199028"/>
                </a:lnTo>
                <a:lnTo>
                  <a:pt x="226644" y="208472"/>
                </a:lnTo>
                <a:lnTo>
                  <a:pt x="228844" y="215844"/>
                </a:lnTo>
                <a:lnTo>
                  <a:pt x="228478" y="220096"/>
                </a:lnTo>
                <a:lnTo>
                  <a:pt x="225531" y="229901"/>
                </a:lnTo>
                <a:lnTo>
                  <a:pt x="223412" y="235182"/>
                </a:lnTo>
                <a:lnTo>
                  <a:pt x="221047" y="240608"/>
                </a:lnTo>
                <a:lnTo>
                  <a:pt x="218517" y="246131"/>
                </a:lnTo>
                <a:lnTo>
                  <a:pt x="213973" y="252670"/>
                </a:lnTo>
                <a:lnTo>
                  <a:pt x="208087" y="259886"/>
                </a:lnTo>
                <a:lnTo>
                  <a:pt x="201304" y="267555"/>
                </a:lnTo>
                <a:lnTo>
                  <a:pt x="195830" y="274573"/>
                </a:lnTo>
                <a:lnTo>
                  <a:pt x="191229" y="281156"/>
                </a:lnTo>
                <a:lnTo>
                  <a:pt x="187209" y="287450"/>
                </a:lnTo>
                <a:lnTo>
                  <a:pt x="182623" y="292598"/>
                </a:lnTo>
                <a:lnTo>
                  <a:pt x="177663" y="296983"/>
                </a:lnTo>
                <a:lnTo>
                  <a:pt x="172449" y="300859"/>
                </a:lnTo>
                <a:lnTo>
                  <a:pt x="165163" y="305348"/>
                </a:lnTo>
                <a:lnTo>
                  <a:pt x="156497" y="310245"/>
                </a:lnTo>
                <a:lnTo>
                  <a:pt x="146909" y="315415"/>
                </a:lnTo>
                <a:lnTo>
                  <a:pt x="137660" y="319814"/>
                </a:lnTo>
                <a:lnTo>
                  <a:pt x="128636" y="323700"/>
                </a:lnTo>
                <a:lnTo>
                  <a:pt x="119762" y="327242"/>
                </a:lnTo>
                <a:lnTo>
                  <a:pt x="111941" y="329604"/>
                </a:lnTo>
                <a:lnTo>
                  <a:pt x="104824" y="331179"/>
                </a:lnTo>
                <a:lnTo>
                  <a:pt x="98172" y="332228"/>
                </a:lnTo>
                <a:lnTo>
                  <a:pt x="90880" y="331975"/>
                </a:lnTo>
                <a:lnTo>
                  <a:pt x="83163" y="330855"/>
                </a:lnTo>
                <a:lnTo>
                  <a:pt x="75159" y="329155"/>
                </a:lnTo>
                <a:lnTo>
                  <a:pt x="67919" y="328022"/>
                </a:lnTo>
                <a:lnTo>
                  <a:pt x="61187" y="327266"/>
                </a:lnTo>
                <a:lnTo>
                  <a:pt x="45796" y="326054"/>
                </a:lnTo>
                <a:lnTo>
                  <a:pt x="44533" y="325002"/>
                </a:lnTo>
                <a:lnTo>
                  <a:pt x="43692" y="323348"/>
                </a:lnTo>
                <a:lnTo>
                  <a:pt x="42756" y="318970"/>
                </a:lnTo>
                <a:lnTo>
                  <a:pt x="42155" y="310939"/>
                </a:lnTo>
                <a:lnTo>
                  <a:pt x="5058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103"/>
          <p:cNvSpPr/>
          <p:nvPr/>
        </p:nvSpPr>
        <p:spPr>
          <a:xfrm>
            <a:off x="8731325" y="3909060"/>
            <a:ext cx="245378" cy="248444"/>
          </a:xfrm>
          <a:custGeom>
            <a:avLst/>
            <a:gdLst/>
            <a:ahLst/>
            <a:cxnLst/>
            <a:rect l="0" t="0" r="0" b="0"/>
            <a:pathLst>
              <a:path w="245378" h="248444">
                <a:moveTo>
                  <a:pt x="84062" y="8572"/>
                </a:moveTo>
                <a:lnTo>
                  <a:pt x="79511" y="8572"/>
                </a:lnTo>
                <a:lnTo>
                  <a:pt x="78171" y="9525"/>
                </a:lnTo>
                <a:lnTo>
                  <a:pt x="77277" y="11112"/>
                </a:lnTo>
                <a:lnTo>
                  <a:pt x="76682" y="13123"/>
                </a:lnTo>
                <a:lnTo>
                  <a:pt x="73480" y="17897"/>
                </a:lnTo>
                <a:lnTo>
                  <a:pt x="71292" y="20504"/>
                </a:lnTo>
                <a:lnTo>
                  <a:pt x="67929" y="26052"/>
                </a:lnTo>
                <a:lnTo>
                  <a:pt x="63782" y="33560"/>
                </a:lnTo>
                <a:lnTo>
                  <a:pt x="51383" y="57251"/>
                </a:lnTo>
                <a:lnTo>
                  <a:pt x="47989" y="63885"/>
                </a:lnTo>
                <a:lnTo>
                  <a:pt x="25008" y="105077"/>
                </a:lnTo>
                <a:lnTo>
                  <a:pt x="18975" y="117676"/>
                </a:lnTo>
                <a:lnTo>
                  <a:pt x="14954" y="127981"/>
                </a:lnTo>
                <a:lnTo>
                  <a:pt x="12272" y="136755"/>
                </a:lnTo>
                <a:lnTo>
                  <a:pt x="9532" y="144510"/>
                </a:lnTo>
                <a:lnTo>
                  <a:pt x="6753" y="151585"/>
                </a:lnTo>
                <a:lnTo>
                  <a:pt x="3947" y="158206"/>
                </a:lnTo>
                <a:lnTo>
                  <a:pt x="2077" y="164526"/>
                </a:lnTo>
                <a:lnTo>
                  <a:pt x="831" y="170644"/>
                </a:lnTo>
                <a:lnTo>
                  <a:pt x="0" y="176627"/>
                </a:lnTo>
                <a:lnTo>
                  <a:pt x="397" y="182521"/>
                </a:lnTo>
                <a:lnTo>
                  <a:pt x="1617" y="188356"/>
                </a:lnTo>
                <a:lnTo>
                  <a:pt x="3381" y="194150"/>
                </a:lnTo>
                <a:lnTo>
                  <a:pt x="5509" y="198966"/>
                </a:lnTo>
                <a:lnTo>
                  <a:pt x="7881" y="203129"/>
                </a:lnTo>
                <a:lnTo>
                  <a:pt x="10415" y="206856"/>
                </a:lnTo>
                <a:lnTo>
                  <a:pt x="14009" y="211247"/>
                </a:lnTo>
                <a:lnTo>
                  <a:pt x="18311" y="216079"/>
                </a:lnTo>
                <a:lnTo>
                  <a:pt x="27217" y="225575"/>
                </a:lnTo>
                <a:lnTo>
                  <a:pt x="34350" y="232970"/>
                </a:lnTo>
                <a:lnTo>
                  <a:pt x="39491" y="236276"/>
                </a:lnTo>
                <a:lnTo>
                  <a:pt x="45776" y="239432"/>
                </a:lnTo>
                <a:lnTo>
                  <a:pt x="52823" y="242489"/>
                </a:lnTo>
                <a:lnTo>
                  <a:pt x="59426" y="244526"/>
                </a:lnTo>
                <a:lnTo>
                  <a:pt x="65732" y="245885"/>
                </a:lnTo>
                <a:lnTo>
                  <a:pt x="71843" y="246790"/>
                </a:lnTo>
                <a:lnTo>
                  <a:pt x="77821" y="247394"/>
                </a:lnTo>
                <a:lnTo>
                  <a:pt x="83712" y="247797"/>
                </a:lnTo>
                <a:lnTo>
                  <a:pt x="89543" y="248066"/>
                </a:lnTo>
                <a:lnTo>
                  <a:pt x="101104" y="248364"/>
                </a:lnTo>
                <a:lnTo>
                  <a:pt x="106853" y="248443"/>
                </a:lnTo>
                <a:lnTo>
                  <a:pt x="112590" y="247544"/>
                </a:lnTo>
                <a:lnTo>
                  <a:pt x="118322" y="245991"/>
                </a:lnTo>
                <a:lnTo>
                  <a:pt x="124047" y="244004"/>
                </a:lnTo>
                <a:lnTo>
                  <a:pt x="129769" y="241727"/>
                </a:lnTo>
                <a:lnTo>
                  <a:pt x="135488" y="239256"/>
                </a:lnTo>
                <a:lnTo>
                  <a:pt x="146923" y="233971"/>
                </a:lnTo>
                <a:lnTo>
                  <a:pt x="175501" y="219982"/>
                </a:lnTo>
                <a:lnTo>
                  <a:pt x="181217" y="216187"/>
                </a:lnTo>
                <a:lnTo>
                  <a:pt x="186932" y="211752"/>
                </a:lnTo>
                <a:lnTo>
                  <a:pt x="192647" y="206890"/>
                </a:lnTo>
                <a:lnTo>
                  <a:pt x="197410" y="202697"/>
                </a:lnTo>
                <a:lnTo>
                  <a:pt x="205241" y="195497"/>
                </a:lnTo>
                <a:lnTo>
                  <a:pt x="210568" y="189386"/>
                </a:lnTo>
                <a:lnTo>
                  <a:pt x="216976" y="181503"/>
                </a:lnTo>
                <a:lnTo>
                  <a:pt x="224107" y="172436"/>
                </a:lnTo>
                <a:lnTo>
                  <a:pt x="228860" y="164487"/>
                </a:lnTo>
                <a:lnTo>
                  <a:pt x="232030" y="157283"/>
                </a:lnTo>
                <a:lnTo>
                  <a:pt x="234141" y="150575"/>
                </a:lnTo>
                <a:lnTo>
                  <a:pt x="236502" y="144199"/>
                </a:lnTo>
                <a:lnTo>
                  <a:pt x="239029" y="138042"/>
                </a:lnTo>
                <a:lnTo>
                  <a:pt x="241666" y="132033"/>
                </a:lnTo>
                <a:lnTo>
                  <a:pt x="243424" y="124217"/>
                </a:lnTo>
                <a:lnTo>
                  <a:pt x="244596" y="115196"/>
                </a:lnTo>
                <a:lnTo>
                  <a:pt x="245377" y="105372"/>
                </a:lnTo>
                <a:lnTo>
                  <a:pt x="243993" y="95013"/>
                </a:lnTo>
                <a:lnTo>
                  <a:pt x="241166" y="84297"/>
                </a:lnTo>
                <a:lnTo>
                  <a:pt x="237375" y="73343"/>
                </a:lnTo>
                <a:lnTo>
                  <a:pt x="234848" y="64135"/>
                </a:lnTo>
                <a:lnTo>
                  <a:pt x="233164" y="56092"/>
                </a:lnTo>
                <a:lnTo>
                  <a:pt x="232041" y="48824"/>
                </a:lnTo>
                <a:lnTo>
                  <a:pt x="229387" y="43027"/>
                </a:lnTo>
                <a:lnTo>
                  <a:pt x="225713" y="38209"/>
                </a:lnTo>
                <a:lnTo>
                  <a:pt x="211439" y="24339"/>
                </a:lnTo>
                <a:lnTo>
                  <a:pt x="206128" y="19083"/>
                </a:lnTo>
                <a:lnTo>
                  <a:pt x="200682" y="14627"/>
                </a:lnTo>
                <a:lnTo>
                  <a:pt x="195147" y="10704"/>
                </a:lnTo>
                <a:lnTo>
                  <a:pt x="189552" y="7136"/>
                </a:lnTo>
                <a:lnTo>
                  <a:pt x="183915" y="4757"/>
                </a:lnTo>
                <a:lnTo>
                  <a:pt x="178254" y="3171"/>
                </a:lnTo>
                <a:lnTo>
                  <a:pt x="172574" y="2114"/>
                </a:lnTo>
                <a:lnTo>
                  <a:pt x="165930" y="1409"/>
                </a:lnTo>
                <a:lnTo>
                  <a:pt x="158643" y="939"/>
                </a:lnTo>
                <a:lnTo>
                  <a:pt x="143879" y="418"/>
                </a:lnTo>
                <a:lnTo>
                  <a:pt x="124858" y="123"/>
                </a:lnTo>
                <a:lnTo>
                  <a:pt x="754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104"/>
          <p:cNvSpPr/>
          <p:nvPr/>
        </p:nvSpPr>
        <p:spPr>
          <a:xfrm>
            <a:off x="7298055" y="4294828"/>
            <a:ext cx="1002983" cy="50238"/>
          </a:xfrm>
          <a:custGeom>
            <a:avLst/>
            <a:gdLst/>
            <a:ahLst/>
            <a:cxnLst/>
            <a:rect l="0" t="0" r="0" b="0"/>
            <a:pathLst>
              <a:path w="1002983" h="50238">
                <a:moveTo>
                  <a:pt x="0" y="34284"/>
                </a:moveTo>
                <a:lnTo>
                  <a:pt x="9101" y="34284"/>
                </a:lnTo>
                <a:lnTo>
                  <a:pt x="12735" y="35237"/>
                </a:lnTo>
                <a:lnTo>
                  <a:pt x="16110" y="36824"/>
                </a:lnTo>
                <a:lnTo>
                  <a:pt x="19312" y="38835"/>
                </a:lnTo>
                <a:lnTo>
                  <a:pt x="22399" y="40176"/>
                </a:lnTo>
                <a:lnTo>
                  <a:pt x="28369" y="41665"/>
                </a:lnTo>
                <a:lnTo>
                  <a:pt x="57296" y="42787"/>
                </a:lnTo>
                <a:lnTo>
                  <a:pt x="119442" y="42854"/>
                </a:lnTo>
                <a:lnTo>
                  <a:pt x="128206" y="43807"/>
                </a:lnTo>
                <a:lnTo>
                  <a:pt x="136905" y="45395"/>
                </a:lnTo>
                <a:lnTo>
                  <a:pt x="145563" y="47407"/>
                </a:lnTo>
                <a:lnTo>
                  <a:pt x="154191" y="48747"/>
                </a:lnTo>
                <a:lnTo>
                  <a:pt x="171399" y="50237"/>
                </a:lnTo>
                <a:lnTo>
                  <a:pt x="181893" y="49682"/>
                </a:lnTo>
                <a:lnTo>
                  <a:pt x="193652" y="48359"/>
                </a:lnTo>
                <a:lnTo>
                  <a:pt x="206254" y="46525"/>
                </a:lnTo>
                <a:lnTo>
                  <a:pt x="233705" y="44350"/>
                </a:lnTo>
                <a:lnTo>
                  <a:pt x="315006" y="39393"/>
                </a:lnTo>
                <a:lnTo>
                  <a:pt x="379080" y="36555"/>
                </a:lnTo>
                <a:lnTo>
                  <a:pt x="404167" y="35798"/>
                </a:lnTo>
                <a:lnTo>
                  <a:pt x="426607" y="34341"/>
                </a:lnTo>
                <a:lnTo>
                  <a:pt x="447282" y="32417"/>
                </a:lnTo>
                <a:lnTo>
                  <a:pt x="486447" y="27739"/>
                </a:lnTo>
                <a:lnTo>
                  <a:pt x="526079" y="22485"/>
                </a:lnTo>
                <a:lnTo>
                  <a:pt x="545029" y="20703"/>
                </a:lnTo>
                <a:lnTo>
                  <a:pt x="563378" y="19515"/>
                </a:lnTo>
                <a:lnTo>
                  <a:pt x="581324" y="18723"/>
                </a:lnTo>
                <a:lnTo>
                  <a:pt x="605672" y="16290"/>
                </a:lnTo>
                <a:lnTo>
                  <a:pt x="665745" y="8507"/>
                </a:lnTo>
                <a:lnTo>
                  <a:pt x="692432" y="5669"/>
                </a:lnTo>
                <a:lnTo>
                  <a:pt x="715939" y="3777"/>
                </a:lnTo>
                <a:lnTo>
                  <a:pt x="737325" y="2517"/>
                </a:lnTo>
                <a:lnTo>
                  <a:pt x="773787" y="1115"/>
                </a:lnTo>
                <a:lnTo>
                  <a:pt x="821091" y="326"/>
                </a:lnTo>
                <a:lnTo>
                  <a:pt x="965235" y="0"/>
                </a:lnTo>
                <a:lnTo>
                  <a:pt x="973054" y="950"/>
                </a:lnTo>
                <a:lnTo>
                  <a:pt x="979221" y="2537"/>
                </a:lnTo>
                <a:lnTo>
                  <a:pt x="984284" y="4547"/>
                </a:lnTo>
                <a:lnTo>
                  <a:pt x="988611" y="5887"/>
                </a:lnTo>
                <a:lnTo>
                  <a:pt x="992449" y="6780"/>
                </a:lnTo>
                <a:lnTo>
                  <a:pt x="1002982" y="85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105"/>
          <p:cNvSpPr/>
          <p:nvPr/>
        </p:nvSpPr>
        <p:spPr>
          <a:xfrm>
            <a:off x="7529554" y="4466272"/>
            <a:ext cx="42822" cy="348527"/>
          </a:xfrm>
          <a:custGeom>
            <a:avLst/>
            <a:gdLst/>
            <a:ahLst/>
            <a:cxnLst/>
            <a:rect l="0" t="0" r="0" b="0"/>
            <a:pathLst>
              <a:path w="42822" h="348527">
                <a:moveTo>
                  <a:pt x="42821" y="0"/>
                </a:moveTo>
                <a:lnTo>
                  <a:pt x="38270" y="4551"/>
                </a:lnTo>
                <a:lnTo>
                  <a:pt x="36929" y="7797"/>
                </a:lnTo>
                <a:lnTo>
                  <a:pt x="36036" y="11865"/>
                </a:lnTo>
                <a:lnTo>
                  <a:pt x="35440" y="16483"/>
                </a:lnTo>
                <a:lnTo>
                  <a:pt x="32237" y="34313"/>
                </a:lnTo>
                <a:lnTo>
                  <a:pt x="30051" y="45735"/>
                </a:lnTo>
                <a:lnTo>
                  <a:pt x="25080" y="76207"/>
                </a:lnTo>
                <a:lnTo>
                  <a:pt x="22421" y="93667"/>
                </a:lnTo>
                <a:lnTo>
                  <a:pt x="20648" y="109117"/>
                </a:lnTo>
                <a:lnTo>
                  <a:pt x="19467" y="123228"/>
                </a:lnTo>
                <a:lnTo>
                  <a:pt x="18679" y="136444"/>
                </a:lnTo>
                <a:lnTo>
                  <a:pt x="17201" y="149066"/>
                </a:lnTo>
                <a:lnTo>
                  <a:pt x="15263" y="161290"/>
                </a:lnTo>
                <a:lnTo>
                  <a:pt x="13018" y="173249"/>
                </a:lnTo>
                <a:lnTo>
                  <a:pt x="10571" y="191699"/>
                </a:lnTo>
                <a:lnTo>
                  <a:pt x="5310" y="240140"/>
                </a:lnTo>
                <a:lnTo>
                  <a:pt x="3526" y="260106"/>
                </a:lnTo>
                <a:lnTo>
                  <a:pt x="2337" y="276274"/>
                </a:lnTo>
                <a:lnTo>
                  <a:pt x="1015" y="300906"/>
                </a:lnTo>
                <a:lnTo>
                  <a:pt x="271" y="324531"/>
                </a:lnTo>
                <a:lnTo>
                  <a:pt x="0" y="344844"/>
                </a:lnTo>
                <a:lnTo>
                  <a:pt x="939" y="347053"/>
                </a:lnTo>
                <a:lnTo>
                  <a:pt x="2517" y="348526"/>
                </a:lnTo>
                <a:lnTo>
                  <a:pt x="853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106"/>
          <p:cNvSpPr/>
          <p:nvPr/>
        </p:nvSpPr>
        <p:spPr>
          <a:xfrm>
            <a:off x="7658172" y="4500605"/>
            <a:ext cx="196591" cy="315398"/>
          </a:xfrm>
          <a:custGeom>
            <a:avLst/>
            <a:gdLst/>
            <a:ahLst/>
            <a:cxnLst/>
            <a:rect l="0" t="0" r="0" b="0"/>
            <a:pathLst>
              <a:path w="196591" h="315398">
                <a:moveTo>
                  <a:pt x="34218" y="34247"/>
                </a:moveTo>
                <a:lnTo>
                  <a:pt x="38769" y="25146"/>
                </a:lnTo>
                <a:lnTo>
                  <a:pt x="40109" y="23417"/>
                </a:lnTo>
                <a:lnTo>
                  <a:pt x="41003" y="23217"/>
                </a:lnTo>
                <a:lnTo>
                  <a:pt x="41599" y="24037"/>
                </a:lnTo>
                <a:lnTo>
                  <a:pt x="42261" y="27486"/>
                </a:lnTo>
                <a:lnTo>
                  <a:pt x="42633" y="34784"/>
                </a:lnTo>
                <a:lnTo>
                  <a:pt x="42685" y="37462"/>
                </a:lnTo>
                <a:lnTo>
                  <a:pt x="40816" y="43058"/>
                </a:lnTo>
                <a:lnTo>
                  <a:pt x="37663" y="50599"/>
                </a:lnTo>
                <a:lnTo>
                  <a:pt x="33658" y="59436"/>
                </a:lnTo>
                <a:lnTo>
                  <a:pt x="30987" y="68185"/>
                </a:lnTo>
                <a:lnTo>
                  <a:pt x="29206" y="76875"/>
                </a:lnTo>
                <a:lnTo>
                  <a:pt x="28020" y="85526"/>
                </a:lnTo>
                <a:lnTo>
                  <a:pt x="26276" y="94150"/>
                </a:lnTo>
                <a:lnTo>
                  <a:pt x="24161" y="102757"/>
                </a:lnTo>
                <a:lnTo>
                  <a:pt x="21797" y="111353"/>
                </a:lnTo>
                <a:lnTo>
                  <a:pt x="9371" y="164409"/>
                </a:lnTo>
                <a:lnTo>
                  <a:pt x="6223" y="181029"/>
                </a:lnTo>
                <a:lnTo>
                  <a:pt x="4125" y="194967"/>
                </a:lnTo>
                <a:lnTo>
                  <a:pt x="2726" y="207116"/>
                </a:lnTo>
                <a:lnTo>
                  <a:pt x="1793" y="218073"/>
                </a:lnTo>
                <a:lnTo>
                  <a:pt x="1172" y="228235"/>
                </a:lnTo>
                <a:lnTo>
                  <a:pt x="481" y="246194"/>
                </a:lnTo>
                <a:lnTo>
                  <a:pt x="91" y="267015"/>
                </a:lnTo>
                <a:lnTo>
                  <a:pt x="0" y="279304"/>
                </a:lnTo>
                <a:lnTo>
                  <a:pt x="1881" y="284296"/>
                </a:lnTo>
                <a:lnTo>
                  <a:pt x="5040" y="288576"/>
                </a:lnTo>
                <a:lnTo>
                  <a:pt x="9051" y="292383"/>
                </a:lnTo>
                <a:lnTo>
                  <a:pt x="13630" y="295873"/>
                </a:lnTo>
                <a:lnTo>
                  <a:pt x="18588" y="299152"/>
                </a:lnTo>
                <a:lnTo>
                  <a:pt x="23797" y="302290"/>
                </a:lnTo>
                <a:lnTo>
                  <a:pt x="28223" y="305334"/>
                </a:lnTo>
                <a:lnTo>
                  <a:pt x="32127" y="308318"/>
                </a:lnTo>
                <a:lnTo>
                  <a:pt x="35681" y="311258"/>
                </a:lnTo>
                <a:lnTo>
                  <a:pt x="39956" y="313218"/>
                </a:lnTo>
                <a:lnTo>
                  <a:pt x="44711" y="314525"/>
                </a:lnTo>
                <a:lnTo>
                  <a:pt x="49786" y="315397"/>
                </a:lnTo>
                <a:lnTo>
                  <a:pt x="54122" y="315025"/>
                </a:lnTo>
                <a:lnTo>
                  <a:pt x="57964" y="313825"/>
                </a:lnTo>
                <a:lnTo>
                  <a:pt x="91754" y="296943"/>
                </a:lnTo>
                <a:lnTo>
                  <a:pt x="97340" y="293198"/>
                </a:lnTo>
                <a:lnTo>
                  <a:pt x="102969" y="288796"/>
                </a:lnTo>
                <a:lnTo>
                  <a:pt x="108627" y="283957"/>
                </a:lnTo>
                <a:lnTo>
                  <a:pt x="114304" y="278825"/>
                </a:lnTo>
                <a:lnTo>
                  <a:pt x="125692" y="268043"/>
                </a:lnTo>
                <a:lnTo>
                  <a:pt x="130443" y="261549"/>
                </a:lnTo>
                <a:lnTo>
                  <a:pt x="134563" y="254362"/>
                </a:lnTo>
                <a:lnTo>
                  <a:pt x="138262" y="246712"/>
                </a:lnTo>
                <a:lnTo>
                  <a:pt x="142634" y="239708"/>
                </a:lnTo>
                <a:lnTo>
                  <a:pt x="147452" y="233134"/>
                </a:lnTo>
                <a:lnTo>
                  <a:pt x="152570" y="226846"/>
                </a:lnTo>
                <a:lnTo>
                  <a:pt x="156934" y="219796"/>
                </a:lnTo>
                <a:lnTo>
                  <a:pt x="160797" y="212239"/>
                </a:lnTo>
                <a:lnTo>
                  <a:pt x="164323" y="204343"/>
                </a:lnTo>
                <a:lnTo>
                  <a:pt x="167627" y="196222"/>
                </a:lnTo>
                <a:lnTo>
                  <a:pt x="170782" y="187951"/>
                </a:lnTo>
                <a:lnTo>
                  <a:pt x="176828" y="171140"/>
                </a:lnTo>
                <a:lnTo>
                  <a:pt x="191345" y="128510"/>
                </a:lnTo>
                <a:lnTo>
                  <a:pt x="193262" y="119949"/>
                </a:lnTo>
                <a:lnTo>
                  <a:pt x="194540" y="111384"/>
                </a:lnTo>
                <a:lnTo>
                  <a:pt x="195392" y="102817"/>
                </a:lnTo>
                <a:lnTo>
                  <a:pt x="195960" y="93295"/>
                </a:lnTo>
                <a:lnTo>
                  <a:pt x="196590" y="72556"/>
                </a:lnTo>
                <a:lnTo>
                  <a:pt x="195806" y="63596"/>
                </a:lnTo>
                <a:lnTo>
                  <a:pt x="194331" y="55718"/>
                </a:lnTo>
                <a:lnTo>
                  <a:pt x="192394" y="48561"/>
                </a:lnTo>
                <a:lnTo>
                  <a:pt x="189199" y="40932"/>
                </a:lnTo>
                <a:lnTo>
                  <a:pt x="185163" y="32989"/>
                </a:lnTo>
                <a:lnTo>
                  <a:pt x="180568" y="24836"/>
                </a:lnTo>
                <a:lnTo>
                  <a:pt x="175600" y="19401"/>
                </a:lnTo>
                <a:lnTo>
                  <a:pt x="170382" y="15777"/>
                </a:lnTo>
                <a:lnTo>
                  <a:pt x="164999" y="13361"/>
                </a:lnTo>
                <a:lnTo>
                  <a:pt x="158553" y="10798"/>
                </a:lnTo>
                <a:lnTo>
                  <a:pt x="143770" y="5411"/>
                </a:lnTo>
                <a:lnTo>
                  <a:pt x="137733" y="3592"/>
                </a:lnTo>
                <a:lnTo>
                  <a:pt x="132755" y="2380"/>
                </a:lnTo>
                <a:lnTo>
                  <a:pt x="128484" y="1573"/>
                </a:lnTo>
                <a:lnTo>
                  <a:pt x="122780" y="1034"/>
                </a:lnTo>
                <a:lnTo>
                  <a:pt x="116119" y="676"/>
                </a:lnTo>
                <a:lnTo>
                  <a:pt x="108821" y="436"/>
                </a:lnTo>
                <a:lnTo>
                  <a:pt x="66467" y="21"/>
                </a:lnTo>
                <a:lnTo>
                  <a:pt x="61432" y="0"/>
                </a:lnTo>
                <a:lnTo>
                  <a:pt x="57123" y="938"/>
                </a:lnTo>
                <a:lnTo>
                  <a:pt x="53298" y="2516"/>
                </a:lnTo>
                <a:lnTo>
                  <a:pt x="42790" y="85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107"/>
          <p:cNvSpPr/>
          <p:nvPr/>
        </p:nvSpPr>
        <p:spPr>
          <a:xfrm>
            <a:off x="8395334" y="4291010"/>
            <a:ext cx="582932" cy="63820"/>
          </a:xfrm>
          <a:custGeom>
            <a:avLst/>
            <a:gdLst/>
            <a:ahLst/>
            <a:cxnLst/>
            <a:rect l="0" t="0" r="0" b="0"/>
            <a:pathLst>
              <a:path w="582932" h="63820">
                <a:moveTo>
                  <a:pt x="0" y="63819"/>
                </a:moveTo>
                <a:lnTo>
                  <a:pt x="13654" y="59269"/>
                </a:lnTo>
                <a:lnTo>
                  <a:pt x="21485" y="56976"/>
                </a:lnTo>
                <a:lnTo>
                  <a:pt x="40347" y="51888"/>
                </a:lnTo>
                <a:lnTo>
                  <a:pt x="48806" y="50150"/>
                </a:lnTo>
                <a:lnTo>
                  <a:pt x="63285" y="48219"/>
                </a:lnTo>
                <a:lnTo>
                  <a:pt x="70764" y="46752"/>
                </a:lnTo>
                <a:lnTo>
                  <a:pt x="78610" y="44821"/>
                </a:lnTo>
                <a:lnTo>
                  <a:pt x="86696" y="42582"/>
                </a:lnTo>
                <a:lnTo>
                  <a:pt x="103302" y="37553"/>
                </a:lnTo>
                <a:lnTo>
                  <a:pt x="111731" y="34879"/>
                </a:lnTo>
                <a:lnTo>
                  <a:pt x="128779" y="32143"/>
                </a:lnTo>
                <a:lnTo>
                  <a:pt x="151576" y="29367"/>
                </a:lnTo>
                <a:lnTo>
                  <a:pt x="178203" y="26564"/>
                </a:lnTo>
                <a:lnTo>
                  <a:pt x="199766" y="23742"/>
                </a:lnTo>
                <a:lnTo>
                  <a:pt x="217950" y="20909"/>
                </a:lnTo>
                <a:lnTo>
                  <a:pt x="233883" y="18067"/>
                </a:lnTo>
                <a:lnTo>
                  <a:pt x="256887" y="15221"/>
                </a:lnTo>
                <a:lnTo>
                  <a:pt x="395309" y="952"/>
                </a:lnTo>
                <a:lnTo>
                  <a:pt x="418797" y="0"/>
                </a:lnTo>
                <a:lnTo>
                  <a:pt x="441123" y="319"/>
                </a:lnTo>
                <a:lnTo>
                  <a:pt x="479901" y="2259"/>
                </a:lnTo>
                <a:lnTo>
                  <a:pt x="516843" y="3352"/>
                </a:lnTo>
                <a:lnTo>
                  <a:pt x="533238" y="3608"/>
                </a:lnTo>
                <a:lnTo>
                  <a:pt x="541229" y="4628"/>
                </a:lnTo>
                <a:lnTo>
                  <a:pt x="549415" y="6261"/>
                </a:lnTo>
                <a:lnTo>
                  <a:pt x="557730" y="8302"/>
                </a:lnTo>
                <a:lnTo>
                  <a:pt x="564226" y="9663"/>
                </a:lnTo>
                <a:lnTo>
                  <a:pt x="569507" y="10570"/>
                </a:lnTo>
                <a:lnTo>
                  <a:pt x="582931" y="2095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108"/>
          <p:cNvSpPr/>
          <p:nvPr/>
        </p:nvSpPr>
        <p:spPr>
          <a:xfrm>
            <a:off x="8481517" y="4414837"/>
            <a:ext cx="16657" cy="274321"/>
          </a:xfrm>
          <a:custGeom>
            <a:avLst/>
            <a:gdLst/>
            <a:ahLst/>
            <a:cxnLst/>
            <a:rect l="0" t="0" r="0" b="0"/>
            <a:pathLst>
              <a:path w="16657" h="274321">
                <a:moveTo>
                  <a:pt x="8115" y="0"/>
                </a:moveTo>
                <a:lnTo>
                  <a:pt x="8115" y="13653"/>
                </a:lnTo>
                <a:lnTo>
                  <a:pt x="9067" y="19579"/>
                </a:lnTo>
                <a:lnTo>
                  <a:pt x="10655" y="25436"/>
                </a:lnTo>
                <a:lnTo>
                  <a:pt x="12666" y="31244"/>
                </a:lnTo>
                <a:lnTo>
                  <a:pt x="14007" y="37023"/>
                </a:lnTo>
                <a:lnTo>
                  <a:pt x="14900" y="42779"/>
                </a:lnTo>
                <a:lnTo>
                  <a:pt x="15496" y="48522"/>
                </a:lnTo>
                <a:lnTo>
                  <a:pt x="15893" y="55208"/>
                </a:lnTo>
                <a:lnTo>
                  <a:pt x="16335" y="70257"/>
                </a:lnTo>
                <a:lnTo>
                  <a:pt x="16656" y="115611"/>
                </a:lnTo>
                <a:lnTo>
                  <a:pt x="15714" y="125652"/>
                </a:lnTo>
                <a:lnTo>
                  <a:pt x="14134" y="138061"/>
                </a:lnTo>
                <a:lnTo>
                  <a:pt x="12128" y="152048"/>
                </a:lnTo>
                <a:lnTo>
                  <a:pt x="9838" y="164230"/>
                </a:lnTo>
                <a:lnTo>
                  <a:pt x="7358" y="175209"/>
                </a:lnTo>
                <a:lnTo>
                  <a:pt x="4754" y="185386"/>
                </a:lnTo>
                <a:lnTo>
                  <a:pt x="3017" y="198838"/>
                </a:lnTo>
                <a:lnTo>
                  <a:pt x="1858" y="214474"/>
                </a:lnTo>
                <a:lnTo>
                  <a:pt x="0" y="255620"/>
                </a:lnTo>
                <a:lnTo>
                  <a:pt x="800" y="259948"/>
                </a:lnTo>
                <a:lnTo>
                  <a:pt x="2286" y="263787"/>
                </a:lnTo>
                <a:lnTo>
                  <a:pt x="8115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109"/>
          <p:cNvSpPr/>
          <p:nvPr/>
        </p:nvSpPr>
        <p:spPr>
          <a:xfrm>
            <a:off x="8601597" y="4423592"/>
            <a:ext cx="183838" cy="231131"/>
          </a:xfrm>
          <a:custGeom>
            <a:avLst/>
            <a:gdLst/>
            <a:ahLst/>
            <a:cxnLst/>
            <a:rect l="0" t="0" r="0" b="0"/>
            <a:pathLst>
              <a:path w="183838" h="231131">
                <a:moveTo>
                  <a:pt x="42340" y="8390"/>
                </a:moveTo>
                <a:lnTo>
                  <a:pt x="42340" y="20322"/>
                </a:lnTo>
                <a:lnTo>
                  <a:pt x="41388" y="23964"/>
                </a:lnTo>
                <a:lnTo>
                  <a:pt x="39801" y="28298"/>
                </a:lnTo>
                <a:lnTo>
                  <a:pt x="37789" y="33092"/>
                </a:lnTo>
                <a:lnTo>
                  <a:pt x="36449" y="38193"/>
                </a:lnTo>
                <a:lnTo>
                  <a:pt x="35555" y="43499"/>
                </a:lnTo>
                <a:lnTo>
                  <a:pt x="34960" y="48941"/>
                </a:lnTo>
                <a:lnTo>
                  <a:pt x="32658" y="57331"/>
                </a:lnTo>
                <a:lnTo>
                  <a:pt x="29218" y="67688"/>
                </a:lnTo>
                <a:lnTo>
                  <a:pt x="25019" y="79354"/>
                </a:lnTo>
                <a:lnTo>
                  <a:pt x="21268" y="89037"/>
                </a:lnTo>
                <a:lnTo>
                  <a:pt x="17814" y="97397"/>
                </a:lnTo>
                <a:lnTo>
                  <a:pt x="14560" y="104876"/>
                </a:lnTo>
                <a:lnTo>
                  <a:pt x="11437" y="112719"/>
                </a:lnTo>
                <a:lnTo>
                  <a:pt x="5429" y="129053"/>
                </a:lnTo>
                <a:lnTo>
                  <a:pt x="3445" y="136457"/>
                </a:lnTo>
                <a:lnTo>
                  <a:pt x="2122" y="143298"/>
                </a:lnTo>
                <a:lnTo>
                  <a:pt x="1241" y="149764"/>
                </a:lnTo>
                <a:lnTo>
                  <a:pt x="653" y="157884"/>
                </a:lnTo>
                <a:lnTo>
                  <a:pt x="261" y="167108"/>
                </a:lnTo>
                <a:lnTo>
                  <a:pt x="0" y="177067"/>
                </a:lnTo>
                <a:lnTo>
                  <a:pt x="778" y="186564"/>
                </a:lnTo>
                <a:lnTo>
                  <a:pt x="2249" y="195753"/>
                </a:lnTo>
                <a:lnTo>
                  <a:pt x="4183" y="204736"/>
                </a:lnTo>
                <a:lnTo>
                  <a:pt x="6425" y="210725"/>
                </a:lnTo>
                <a:lnTo>
                  <a:pt x="8872" y="214718"/>
                </a:lnTo>
                <a:lnTo>
                  <a:pt x="19643" y="225676"/>
                </a:lnTo>
                <a:lnTo>
                  <a:pt x="23399" y="227543"/>
                </a:lnTo>
                <a:lnTo>
                  <a:pt x="27807" y="228787"/>
                </a:lnTo>
                <a:lnTo>
                  <a:pt x="32651" y="229616"/>
                </a:lnTo>
                <a:lnTo>
                  <a:pt x="36833" y="230169"/>
                </a:lnTo>
                <a:lnTo>
                  <a:pt x="40573" y="230538"/>
                </a:lnTo>
                <a:lnTo>
                  <a:pt x="44020" y="230784"/>
                </a:lnTo>
                <a:lnTo>
                  <a:pt x="48222" y="230947"/>
                </a:lnTo>
                <a:lnTo>
                  <a:pt x="57972" y="231130"/>
                </a:lnTo>
                <a:lnTo>
                  <a:pt x="63239" y="230225"/>
                </a:lnTo>
                <a:lnTo>
                  <a:pt x="68655" y="228670"/>
                </a:lnTo>
                <a:lnTo>
                  <a:pt x="74171" y="226681"/>
                </a:lnTo>
                <a:lnTo>
                  <a:pt x="77848" y="224402"/>
                </a:lnTo>
                <a:lnTo>
                  <a:pt x="80300" y="221931"/>
                </a:lnTo>
                <a:lnTo>
                  <a:pt x="84928" y="215693"/>
                </a:lnTo>
                <a:lnTo>
                  <a:pt x="88829" y="211362"/>
                </a:lnTo>
                <a:lnTo>
                  <a:pt x="98244" y="201470"/>
                </a:lnTo>
                <a:lnTo>
                  <a:pt x="125421" y="173963"/>
                </a:lnTo>
                <a:lnTo>
                  <a:pt x="132017" y="165444"/>
                </a:lnTo>
                <a:lnTo>
                  <a:pt x="139273" y="155003"/>
                </a:lnTo>
                <a:lnTo>
                  <a:pt x="146966" y="143280"/>
                </a:lnTo>
                <a:lnTo>
                  <a:pt x="154953" y="128796"/>
                </a:lnTo>
                <a:lnTo>
                  <a:pt x="163136" y="112473"/>
                </a:lnTo>
                <a:lnTo>
                  <a:pt x="171448" y="94924"/>
                </a:lnTo>
                <a:lnTo>
                  <a:pt x="176990" y="81320"/>
                </a:lnTo>
                <a:lnTo>
                  <a:pt x="180683" y="70344"/>
                </a:lnTo>
                <a:lnTo>
                  <a:pt x="183147" y="61123"/>
                </a:lnTo>
                <a:lnTo>
                  <a:pt x="183837" y="54023"/>
                </a:lnTo>
                <a:lnTo>
                  <a:pt x="183344" y="48337"/>
                </a:lnTo>
                <a:lnTo>
                  <a:pt x="182062" y="43594"/>
                </a:lnTo>
                <a:lnTo>
                  <a:pt x="180256" y="39480"/>
                </a:lnTo>
                <a:lnTo>
                  <a:pt x="175709" y="32367"/>
                </a:lnTo>
                <a:lnTo>
                  <a:pt x="172210" y="28185"/>
                </a:lnTo>
                <a:lnTo>
                  <a:pt x="167973" y="23492"/>
                </a:lnTo>
                <a:lnTo>
                  <a:pt x="163243" y="18458"/>
                </a:lnTo>
                <a:lnTo>
                  <a:pt x="158184" y="14150"/>
                </a:lnTo>
                <a:lnTo>
                  <a:pt x="152907" y="10325"/>
                </a:lnTo>
                <a:lnTo>
                  <a:pt x="147484" y="6822"/>
                </a:lnTo>
                <a:lnTo>
                  <a:pt x="142916" y="4487"/>
                </a:lnTo>
                <a:lnTo>
                  <a:pt x="138919" y="2931"/>
                </a:lnTo>
                <a:lnTo>
                  <a:pt x="135300" y="1893"/>
                </a:lnTo>
                <a:lnTo>
                  <a:pt x="130032" y="1201"/>
                </a:lnTo>
                <a:lnTo>
                  <a:pt x="123661" y="740"/>
                </a:lnTo>
                <a:lnTo>
                  <a:pt x="109916" y="227"/>
                </a:lnTo>
                <a:lnTo>
                  <a:pt x="97457" y="0"/>
                </a:lnTo>
                <a:lnTo>
                  <a:pt x="90515" y="892"/>
                </a:lnTo>
                <a:lnTo>
                  <a:pt x="83029" y="2439"/>
                </a:lnTo>
                <a:lnTo>
                  <a:pt x="75181" y="4422"/>
                </a:lnTo>
                <a:lnTo>
                  <a:pt x="67092" y="5745"/>
                </a:lnTo>
                <a:lnTo>
                  <a:pt x="58841" y="6627"/>
                </a:lnTo>
                <a:lnTo>
                  <a:pt x="25195" y="169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110"/>
          <p:cNvSpPr/>
          <p:nvPr/>
        </p:nvSpPr>
        <p:spPr>
          <a:xfrm>
            <a:off x="7563802" y="5015530"/>
            <a:ext cx="227825" cy="539314"/>
          </a:xfrm>
          <a:custGeom>
            <a:avLst/>
            <a:gdLst/>
            <a:ahLst/>
            <a:cxnLst/>
            <a:rect l="0" t="0" r="0" b="0"/>
            <a:pathLst>
              <a:path w="227825" h="539314">
                <a:moveTo>
                  <a:pt x="51435" y="67962"/>
                </a:moveTo>
                <a:lnTo>
                  <a:pt x="44054" y="75343"/>
                </a:lnTo>
                <a:lnTo>
                  <a:pt x="43098" y="89987"/>
                </a:lnTo>
                <a:lnTo>
                  <a:pt x="42967" y="100294"/>
                </a:lnTo>
                <a:lnTo>
                  <a:pt x="45449" y="136624"/>
                </a:lnTo>
                <a:lnTo>
                  <a:pt x="48775" y="181346"/>
                </a:lnTo>
                <a:lnTo>
                  <a:pt x="50253" y="207572"/>
                </a:lnTo>
                <a:lnTo>
                  <a:pt x="50909" y="225579"/>
                </a:lnTo>
                <a:lnTo>
                  <a:pt x="51085" y="233047"/>
                </a:lnTo>
                <a:lnTo>
                  <a:pt x="52154" y="238979"/>
                </a:lnTo>
                <a:lnTo>
                  <a:pt x="55882" y="248109"/>
                </a:lnTo>
                <a:lnTo>
                  <a:pt x="60714" y="255343"/>
                </a:lnTo>
                <a:lnTo>
                  <a:pt x="63336" y="258605"/>
                </a:lnTo>
                <a:lnTo>
                  <a:pt x="66036" y="260780"/>
                </a:lnTo>
                <a:lnTo>
                  <a:pt x="68789" y="262230"/>
                </a:lnTo>
                <a:lnTo>
                  <a:pt x="71577" y="263196"/>
                </a:lnTo>
                <a:lnTo>
                  <a:pt x="75341" y="263841"/>
                </a:lnTo>
                <a:lnTo>
                  <a:pt x="79754" y="264270"/>
                </a:lnTo>
                <a:lnTo>
                  <a:pt x="88786" y="264748"/>
                </a:lnTo>
                <a:lnTo>
                  <a:pt x="95976" y="264960"/>
                </a:lnTo>
                <a:lnTo>
                  <a:pt x="105378" y="265079"/>
                </a:lnTo>
                <a:lnTo>
                  <a:pt x="109304" y="264144"/>
                </a:lnTo>
                <a:lnTo>
                  <a:pt x="113827" y="262567"/>
                </a:lnTo>
                <a:lnTo>
                  <a:pt x="118748" y="260564"/>
                </a:lnTo>
                <a:lnTo>
                  <a:pt x="122980" y="258276"/>
                </a:lnTo>
                <a:lnTo>
                  <a:pt x="126754" y="255798"/>
                </a:lnTo>
                <a:lnTo>
                  <a:pt x="130222" y="253194"/>
                </a:lnTo>
                <a:lnTo>
                  <a:pt x="136617" y="245220"/>
                </a:lnTo>
                <a:lnTo>
                  <a:pt x="143586" y="234373"/>
                </a:lnTo>
                <a:lnTo>
                  <a:pt x="153033" y="220028"/>
                </a:lnTo>
                <a:lnTo>
                  <a:pt x="157267" y="213154"/>
                </a:lnTo>
                <a:lnTo>
                  <a:pt x="161042" y="206667"/>
                </a:lnTo>
                <a:lnTo>
                  <a:pt x="164512" y="200437"/>
                </a:lnTo>
                <a:lnTo>
                  <a:pt x="168729" y="190569"/>
                </a:lnTo>
                <a:lnTo>
                  <a:pt x="173446" y="178275"/>
                </a:lnTo>
                <a:lnTo>
                  <a:pt x="186647" y="141287"/>
                </a:lnTo>
                <a:lnTo>
                  <a:pt x="190153" y="131133"/>
                </a:lnTo>
                <a:lnTo>
                  <a:pt x="199130" y="107151"/>
                </a:lnTo>
                <a:lnTo>
                  <a:pt x="204192" y="94088"/>
                </a:lnTo>
                <a:lnTo>
                  <a:pt x="208518" y="83474"/>
                </a:lnTo>
                <a:lnTo>
                  <a:pt x="212354" y="74493"/>
                </a:lnTo>
                <a:lnTo>
                  <a:pt x="215865" y="66602"/>
                </a:lnTo>
                <a:lnTo>
                  <a:pt x="218205" y="57530"/>
                </a:lnTo>
                <a:lnTo>
                  <a:pt x="219765" y="47672"/>
                </a:lnTo>
                <a:lnTo>
                  <a:pt x="221498" y="29417"/>
                </a:lnTo>
                <a:lnTo>
                  <a:pt x="222474" y="13785"/>
                </a:lnTo>
                <a:lnTo>
                  <a:pt x="222869" y="0"/>
                </a:lnTo>
                <a:lnTo>
                  <a:pt x="222885" y="137638"/>
                </a:lnTo>
                <a:lnTo>
                  <a:pt x="223838" y="159180"/>
                </a:lnTo>
                <a:lnTo>
                  <a:pt x="227436" y="211056"/>
                </a:lnTo>
                <a:lnTo>
                  <a:pt x="227824" y="236701"/>
                </a:lnTo>
                <a:lnTo>
                  <a:pt x="227130" y="261417"/>
                </a:lnTo>
                <a:lnTo>
                  <a:pt x="224772" y="304437"/>
                </a:lnTo>
                <a:lnTo>
                  <a:pt x="223723" y="333082"/>
                </a:lnTo>
                <a:lnTo>
                  <a:pt x="221539" y="352341"/>
                </a:lnTo>
                <a:lnTo>
                  <a:pt x="218178" y="375658"/>
                </a:lnTo>
                <a:lnTo>
                  <a:pt x="214031" y="401681"/>
                </a:lnTo>
                <a:lnTo>
                  <a:pt x="208411" y="422839"/>
                </a:lnTo>
                <a:lnTo>
                  <a:pt x="201806" y="440754"/>
                </a:lnTo>
                <a:lnTo>
                  <a:pt x="194545" y="456508"/>
                </a:lnTo>
                <a:lnTo>
                  <a:pt x="186846" y="469867"/>
                </a:lnTo>
                <a:lnTo>
                  <a:pt x="178857" y="481631"/>
                </a:lnTo>
                <a:lnTo>
                  <a:pt x="170673" y="492332"/>
                </a:lnTo>
                <a:lnTo>
                  <a:pt x="164265" y="501370"/>
                </a:lnTo>
                <a:lnTo>
                  <a:pt x="159040" y="509301"/>
                </a:lnTo>
                <a:lnTo>
                  <a:pt x="154604" y="516493"/>
                </a:lnTo>
                <a:lnTo>
                  <a:pt x="149742" y="521287"/>
                </a:lnTo>
                <a:lnTo>
                  <a:pt x="144595" y="524484"/>
                </a:lnTo>
                <a:lnTo>
                  <a:pt x="139260" y="526615"/>
                </a:lnTo>
                <a:lnTo>
                  <a:pt x="133797" y="528988"/>
                </a:lnTo>
                <a:lnTo>
                  <a:pt x="122648" y="534166"/>
                </a:lnTo>
                <a:lnTo>
                  <a:pt x="117008" y="535927"/>
                </a:lnTo>
                <a:lnTo>
                  <a:pt x="111343" y="537101"/>
                </a:lnTo>
                <a:lnTo>
                  <a:pt x="105661" y="537884"/>
                </a:lnTo>
                <a:lnTo>
                  <a:pt x="99968" y="538406"/>
                </a:lnTo>
                <a:lnTo>
                  <a:pt x="94268" y="538754"/>
                </a:lnTo>
                <a:lnTo>
                  <a:pt x="88563" y="538986"/>
                </a:lnTo>
                <a:lnTo>
                  <a:pt x="62330" y="539313"/>
                </a:lnTo>
                <a:lnTo>
                  <a:pt x="52983" y="538406"/>
                </a:lnTo>
                <a:lnTo>
                  <a:pt x="43895" y="536849"/>
                </a:lnTo>
                <a:lnTo>
                  <a:pt x="34979" y="534858"/>
                </a:lnTo>
                <a:lnTo>
                  <a:pt x="28081" y="532579"/>
                </a:lnTo>
                <a:lnTo>
                  <a:pt x="22531" y="530107"/>
                </a:lnTo>
                <a:lnTo>
                  <a:pt x="17878" y="527506"/>
                </a:lnTo>
                <a:lnTo>
                  <a:pt x="13823" y="524820"/>
                </a:lnTo>
                <a:lnTo>
                  <a:pt x="10169" y="522076"/>
                </a:lnTo>
                <a:lnTo>
                  <a:pt x="0" y="513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111"/>
          <p:cNvSpPr/>
          <p:nvPr/>
        </p:nvSpPr>
        <p:spPr>
          <a:xfrm>
            <a:off x="7906702" y="5040629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48522" y="8573"/>
                </a:lnTo>
                <a:lnTo>
                  <a:pt x="55208" y="7621"/>
                </a:lnTo>
                <a:lnTo>
                  <a:pt x="62523" y="6033"/>
                </a:lnTo>
                <a:lnTo>
                  <a:pt x="70256" y="4023"/>
                </a:lnTo>
                <a:lnTo>
                  <a:pt x="77318" y="2682"/>
                </a:lnTo>
                <a:lnTo>
                  <a:pt x="83931" y="1788"/>
                </a:lnTo>
                <a:lnTo>
                  <a:pt x="90243" y="1192"/>
                </a:lnTo>
                <a:lnTo>
                  <a:pt x="97310" y="795"/>
                </a:lnTo>
                <a:lnTo>
                  <a:pt x="104878" y="53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12"/>
          <p:cNvSpPr/>
          <p:nvPr/>
        </p:nvSpPr>
        <p:spPr>
          <a:xfrm>
            <a:off x="7889557" y="5152072"/>
            <a:ext cx="248603" cy="8571"/>
          </a:xfrm>
          <a:custGeom>
            <a:avLst/>
            <a:gdLst/>
            <a:ahLst/>
            <a:cxnLst/>
            <a:rect l="0" t="0" r="0" b="0"/>
            <a:pathLst>
              <a:path w="248603" h="8571">
                <a:moveTo>
                  <a:pt x="0" y="0"/>
                </a:moveTo>
                <a:lnTo>
                  <a:pt x="4551" y="4551"/>
                </a:lnTo>
                <a:lnTo>
                  <a:pt x="6843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17368" y="8043"/>
                </a:lnTo>
                <a:lnTo>
                  <a:pt x="20151" y="8219"/>
                </a:lnTo>
                <a:lnTo>
                  <a:pt x="30864" y="8416"/>
                </a:lnTo>
                <a:lnTo>
                  <a:pt x="98762" y="8570"/>
                </a:lnTo>
                <a:lnTo>
                  <a:pt x="110608" y="7618"/>
                </a:lnTo>
                <a:lnTo>
                  <a:pt x="144092" y="4021"/>
                </a:lnTo>
                <a:lnTo>
                  <a:pt x="159878" y="2681"/>
                </a:lnTo>
                <a:lnTo>
                  <a:pt x="174214" y="1787"/>
                </a:lnTo>
                <a:lnTo>
                  <a:pt x="199348" y="79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13"/>
          <p:cNvSpPr/>
          <p:nvPr/>
        </p:nvSpPr>
        <p:spPr>
          <a:xfrm>
            <a:off x="8156585" y="4904661"/>
            <a:ext cx="281613" cy="358855"/>
          </a:xfrm>
          <a:custGeom>
            <a:avLst/>
            <a:gdLst/>
            <a:ahLst/>
            <a:cxnLst/>
            <a:rect l="0" t="0" r="0" b="0"/>
            <a:pathLst>
              <a:path w="281613" h="358855">
                <a:moveTo>
                  <a:pt x="281612" y="7381"/>
                </a:moveTo>
                <a:lnTo>
                  <a:pt x="242986" y="7381"/>
                </a:lnTo>
                <a:lnTo>
                  <a:pt x="234907" y="6429"/>
                </a:lnTo>
                <a:lnTo>
                  <a:pt x="225711" y="4842"/>
                </a:lnTo>
                <a:lnTo>
                  <a:pt x="215769" y="2830"/>
                </a:lnTo>
                <a:lnTo>
                  <a:pt x="208189" y="1489"/>
                </a:lnTo>
                <a:lnTo>
                  <a:pt x="202183" y="596"/>
                </a:lnTo>
                <a:lnTo>
                  <a:pt x="197228" y="0"/>
                </a:lnTo>
                <a:lnTo>
                  <a:pt x="192018" y="556"/>
                </a:lnTo>
                <a:lnTo>
                  <a:pt x="186641" y="1878"/>
                </a:lnTo>
                <a:lnTo>
                  <a:pt x="181150" y="3713"/>
                </a:lnTo>
                <a:lnTo>
                  <a:pt x="175585" y="4936"/>
                </a:lnTo>
                <a:lnTo>
                  <a:pt x="169970" y="5751"/>
                </a:lnTo>
                <a:lnTo>
                  <a:pt x="164321" y="6294"/>
                </a:lnTo>
                <a:lnTo>
                  <a:pt x="158650" y="7609"/>
                </a:lnTo>
                <a:lnTo>
                  <a:pt x="152966" y="9438"/>
                </a:lnTo>
                <a:lnTo>
                  <a:pt x="147270" y="11610"/>
                </a:lnTo>
                <a:lnTo>
                  <a:pt x="138710" y="13058"/>
                </a:lnTo>
                <a:lnTo>
                  <a:pt x="128241" y="14024"/>
                </a:lnTo>
                <a:lnTo>
                  <a:pt x="116500" y="14667"/>
                </a:lnTo>
                <a:lnTo>
                  <a:pt x="106767" y="16048"/>
                </a:lnTo>
                <a:lnTo>
                  <a:pt x="98373" y="17921"/>
                </a:lnTo>
                <a:lnTo>
                  <a:pt x="90873" y="20123"/>
                </a:lnTo>
                <a:lnTo>
                  <a:pt x="83968" y="21591"/>
                </a:lnTo>
                <a:lnTo>
                  <a:pt x="77459" y="22569"/>
                </a:lnTo>
                <a:lnTo>
                  <a:pt x="71215" y="23221"/>
                </a:lnTo>
                <a:lnTo>
                  <a:pt x="65147" y="22704"/>
                </a:lnTo>
                <a:lnTo>
                  <a:pt x="59197" y="21406"/>
                </a:lnTo>
                <a:lnTo>
                  <a:pt x="53327" y="19589"/>
                </a:lnTo>
                <a:lnTo>
                  <a:pt x="47506" y="18377"/>
                </a:lnTo>
                <a:lnTo>
                  <a:pt x="41721" y="17569"/>
                </a:lnTo>
                <a:lnTo>
                  <a:pt x="35960" y="17031"/>
                </a:lnTo>
                <a:lnTo>
                  <a:pt x="30215" y="15719"/>
                </a:lnTo>
                <a:lnTo>
                  <a:pt x="24479" y="13893"/>
                </a:lnTo>
                <a:lnTo>
                  <a:pt x="18750" y="11722"/>
                </a:lnTo>
                <a:lnTo>
                  <a:pt x="14931" y="11227"/>
                </a:lnTo>
                <a:lnTo>
                  <a:pt x="12384" y="11850"/>
                </a:lnTo>
                <a:lnTo>
                  <a:pt x="10688" y="13218"/>
                </a:lnTo>
                <a:lnTo>
                  <a:pt x="9556" y="19845"/>
                </a:lnTo>
                <a:lnTo>
                  <a:pt x="8801" y="29978"/>
                </a:lnTo>
                <a:lnTo>
                  <a:pt x="8298" y="42448"/>
                </a:lnTo>
                <a:lnTo>
                  <a:pt x="7011" y="59334"/>
                </a:lnTo>
                <a:lnTo>
                  <a:pt x="1599" y="119295"/>
                </a:lnTo>
                <a:lnTo>
                  <a:pt x="640" y="135330"/>
                </a:lnTo>
                <a:lnTo>
                  <a:pt x="0" y="149830"/>
                </a:lnTo>
                <a:lnTo>
                  <a:pt x="526" y="160450"/>
                </a:lnTo>
                <a:lnTo>
                  <a:pt x="1828" y="168482"/>
                </a:lnTo>
                <a:lnTo>
                  <a:pt x="3649" y="174789"/>
                </a:lnTo>
                <a:lnTo>
                  <a:pt x="5816" y="178994"/>
                </a:lnTo>
                <a:lnTo>
                  <a:pt x="8213" y="181797"/>
                </a:lnTo>
                <a:lnTo>
                  <a:pt x="10763" y="183666"/>
                </a:lnTo>
                <a:lnTo>
                  <a:pt x="18678" y="185743"/>
                </a:lnTo>
                <a:lnTo>
                  <a:pt x="23455" y="186296"/>
                </a:lnTo>
                <a:lnTo>
                  <a:pt x="26640" y="185713"/>
                </a:lnTo>
                <a:lnTo>
                  <a:pt x="28763" y="184372"/>
                </a:lnTo>
                <a:lnTo>
                  <a:pt x="30179" y="182525"/>
                </a:lnTo>
                <a:lnTo>
                  <a:pt x="33027" y="181294"/>
                </a:lnTo>
                <a:lnTo>
                  <a:pt x="41272" y="179926"/>
                </a:lnTo>
                <a:lnTo>
                  <a:pt x="45186" y="178608"/>
                </a:lnTo>
                <a:lnTo>
                  <a:pt x="52074" y="174604"/>
                </a:lnTo>
                <a:lnTo>
                  <a:pt x="58101" y="171251"/>
                </a:lnTo>
                <a:lnTo>
                  <a:pt x="82883" y="158382"/>
                </a:lnTo>
                <a:lnTo>
                  <a:pt x="96769" y="151328"/>
                </a:lnTo>
                <a:lnTo>
                  <a:pt x="104091" y="148113"/>
                </a:lnTo>
                <a:lnTo>
                  <a:pt x="111829" y="145017"/>
                </a:lnTo>
                <a:lnTo>
                  <a:pt x="119846" y="142001"/>
                </a:lnTo>
                <a:lnTo>
                  <a:pt x="127096" y="139990"/>
                </a:lnTo>
                <a:lnTo>
                  <a:pt x="133834" y="138650"/>
                </a:lnTo>
                <a:lnTo>
                  <a:pt x="140231" y="137756"/>
                </a:lnTo>
                <a:lnTo>
                  <a:pt x="146401" y="137161"/>
                </a:lnTo>
                <a:lnTo>
                  <a:pt x="152419" y="136763"/>
                </a:lnTo>
                <a:lnTo>
                  <a:pt x="163232" y="136322"/>
                </a:lnTo>
                <a:lnTo>
                  <a:pt x="171214" y="136125"/>
                </a:lnTo>
                <a:lnTo>
                  <a:pt x="175628" y="137025"/>
                </a:lnTo>
                <a:lnTo>
                  <a:pt x="180476" y="138578"/>
                </a:lnTo>
                <a:lnTo>
                  <a:pt x="185613" y="140566"/>
                </a:lnTo>
                <a:lnTo>
                  <a:pt x="193861" y="145314"/>
                </a:lnTo>
                <a:lnTo>
                  <a:pt x="202607" y="151552"/>
                </a:lnTo>
                <a:lnTo>
                  <a:pt x="216019" y="160675"/>
                </a:lnTo>
                <a:lnTo>
                  <a:pt x="220738" y="165775"/>
                </a:lnTo>
                <a:lnTo>
                  <a:pt x="223885" y="171079"/>
                </a:lnTo>
                <a:lnTo>
                  <a:pt x="228333" y="182053"/>
                </a:lnTo>
                <a:lnTo>
                  <a:pt x="233485" y="193281"/>
                </a:lnTo>
                <a:lnTo>
                  <a:pt x="234288" y="199894"/>
                </a:lnTo>
                <a:lnTo>
                  <a:pt x="233870" y="207161"/>
                </a:lnTo>
                <a:lnTo>
                  <a:pt x="232640" y="214862"/>
                </a:lnTo>
                <a:lnTo>
                  <a:pt x="231818" y="221902"/>
                </a:lnTo>
                <a:lnTo>
                  <a:pt x="231272" y="228500"/>
                </a:lnTo>
                <a:lnTo>
                  <a:pt x="230906" y="234804"/>
                </a:lnTo>
                <a:lnTo>
                  <a:pt x="228758" y="241864"/>
                </a:lnTo>
                <a:lnTo>
                  <a:pt x="225421" y="249428"/>
                </a:lnTo>
                <a:lnTo>
                  <a:pt x="221291" y="257328"/>
                </a:lnTo>
                <a:lnTo>
                  <a:pt x="216633" y="264500"/>
                </a:lnTo>
                <a:lnTo>
                  <a:pt x="211622" y="271187"/>
                </a:lnTo>
                <a:lnTo>
                  <a:pt x="206378" y="277548"/>
                </a:lnTo>
                <a:lnTo>
                  <a:pt x="200976" y="283695"/>
                </a:lnTo>
                <a:lnTo>
                  <a:pt x="195470" y="289698"/>
                </a:lnTo>
                <a:lnTo>
                  <a:pt x="189894" y="295605"/>
                </a:lnTo>
                <a:lnTo>
                  <a:pt x="183319" y="301447"/>
                </a:lnTo>
                <a:lnTo>
                  <a:pt x="176079" y="307248"/>
                </a:lnTo>
                <a:lnTo>
                  <a:pt x="168394" y="313020"/>
                </a:lnTo>
                <a:lnTo>
                  <a:pt x="161366" y="318772"/>
                </a:lnTo>
                <a:lnTo>
                  <a:pt x="154775" y="324513"/>
                </a:lnTo>
                <a:lnTo>
                  <a:pt x="148477" y="330245"/>
                </a:lnTo>
                <a:lnTo>
                  <a:pt x="141420" y="335971"/>
                </a:lnTo>
                <a:lnTo>
                  <a:pt x="133859" y="341693"/>
                </a:lnTo>
                <a:lnTo>
                  <a:pt x="110162" y="3588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14"/>
          <p:cNvSpPr/>
          <p:nvPr/>
        </p:nvSpPr>
        <p:spPr>
          <a:xfrm>
            <a:off x="7264313" y="4774927"/>
            <a:ext cx="1225161" cy="736295"/>
          </a:xfrm>
          <a:custGeom>
            <a:avLst/>
            <a:gdLst/>
            <a:ahLst/>
            <a:cxnLst/>
            <a:rect l="0" t="0" r="0" b="0"/>
            <a:pathLst>
              <a:path w="1225161" h="736295">
                <a:moveTo>
                  <a:pt x="136612" y="188550"/>
                </a:moveTo>
                <a:lnTo>
                  <a:pt x="141162" y="179449"/>
                </a:lnTo>
                <a:lnTo>
                  <a:pt x="144408" y="175815"/>
                </a:lnTo>
                <a:lnTo>
                  <a:pt x="153094" y="169237"/>
                </a:lnTo>
                <a:lnTo>
                  <a:pt x="177796" y="160179"/>
                </a:lnTo>
                <a:lnTo>
                  <a:pt x="204694" y="156014"/>
                </a:lnTo>
                <a:lnTo>
                  <a:pt x="222005" y="152572"/>
                </a:lnTo>
                <a:lnTo>
                  <a:pt x="332113" y="127721"/>
                </a:lnTo>
                <a:lnTo>
                  <a:pt x="380028" y="115795"/>
                </a:lnTo>
                <a:lnTo>
                  <a:pt x="407475" y="108614"/>
                </a:lnTo>
                <a:lnTo>
                  <a:pt x="431487" y="102874"/>
                </a:lnTo>
                <a:lnTo>
                  <a:pt x="453210" y="98096"/>
                </a:lnTo>
                <a:lnTo>
                  <a:pt x="499254" y="88341"/>
                </a:lnTo>
                <a:lnTo>
                  <a:pt x="560993" y="74480"/>
                </a:lnTo>
                <a:lnTo>
                  <a:pt x="614468" y="61335"/>
                </a:lnTo>
                <a:lnTo>
                  <a:pt x="638063" y="55163"/>
                </a:lnTo>
                <a:lnTo>
                  <a:pt x="715079" y="38144"/>
                </a:lnTo>
                <a:lnTo>
                  <a:pt x="762286" y="28272"/>
                </a:lnTo>
                <a:lnTo>
                  <a:pt x="799473" y="21691"/>
                </a:lnTo>
                <a:lnTo>
                  <a:pt x="829979" y="17303"/>
                </a:lnTo>
                <a:lnTo>
                  <a:pt x="879115" y="11475"/>
                </a:lnTo>
                <a:lnTo>
                  <a:pt x="920003" y="5710"/>
                </a:lnTo>
                <a:lnTo>
                  <a:pt x="954686" y="2513"/>
                </a:lnTo>
                <a:lnTo>
                  <a:pt x="985974" y="1092"/>
                </a:lnTo>
                <a:lnTo>
                  <a:pt x="1029414" y="292"/>
                </a:lnTo>
                <a:lnTo>
                  <a:pt x="1090430" y="0"/>
                </a:lnTo>
                <a:lnTo>
                  <a:pt x="1120582" y="4519"/>
                </a:lnTo>
                <a:lnTo>
                  <a:pt x="1155418" y="14580"/>
                </a:lnTo>
                <a:lnTo>
                  <a:pt x="1174550" y="22915"/>
                </a:lnTo>
                <a:lnTo>
                  <a:pt x="1187628" y="32370"/>
                </a:lnTo>
                <a:lnTo>
                  <a:pt x="1197773" y="41666"/>
                </a:lnTo>
                <a:lnTo>
                  <a:pt x="1206092" y="54689"/>
                </a:lnTo>
                <a:lnTo>
                  <a:pt x="1212964" y="70001"/>
                </a:lnTo>
                <a:lnTo>
                  <a:pt x="1219193" y="86332"/>
                </a:lnTo>
                <a:lnTo>
                  <a:pt x="1222596" y="103114"/>
                </a:lnTo>
                <a:lnTo>
                  <a:pt x="1224109" y="120099"/>
                </a:lnTo>
                <a:lnTo>
                  <a:pt x="1224782" y="137173"/>
                </a:lnTo>
                <a:lnTo>
                  <a:pt x="1225160" y="162850"/>
                </a:lnTo>
                <a:lnTo>
                  <a:pt x="1224260" y="177131"/>
                </a:lnTo>
                <a:lnTo>
                  <a:pt x="1220721" y="215860"/>
                </a:lnTo>
                <a:lnTo>
                  <a:pt x="1219396" y="240094"/>
                </a:lnTo>
                <a:lnTo>
                  <a:pt x="1217924" y="294961"/>
                </a:lnTo>
                <a:lnTo>
                  <a:pt x="1216850" y="394197"/>
                </a:lnTo>
                <a:lnTo>
                  <a:pt x="1215863" y="410421"/>
                </a:lnTo>
                <a:lnTo>
                  <a:pt x="1214253" y="428856"/>
                </a:lnTo>
                <a:lnTo>
                  <a:pt x="1212227" y="448766"/>
                </a:lnTo>
                <a:lnTo>
                  <a:pt x="1210876" y="465850"/>
                </a:lnTo>
                <a:lnTo>
                  <a:pt x="1209975" y="481049"/>
                </a:lnTo>
                <a:lnTo>
                  <a:pt x="1208975" y="507145"/>
                </a:lnTo>
                <a:lnTo>
                  <a:pt x="1208530" y="528268"/>
                </a:lnTo>
                <a:lnTo>
                  <a:pt x="1205792" y="547181"/>
                </a:lnTo>
                <a:lnTo>
                  <a:pt x="1201401" y="564159"/>
                </a:lnTo>
                <a:lnTo>
                  <a:pt x="1192621" y="586332"/>
                </a:lnTo>
                <a:lnTo>
                  <a:pt x="1183482" y="605690"/>
                </a:lnTo>
                <a:lnTo>
                  <a:pt x="1172177" y="628906"/>
                </a:lnTo>
                <a:lnTo>
                  <a:pt x="1168936" y="633568"/>
                </a:lnTo>
                <a:lnTo>
                  <a:pt x="1165823" y="636677"/>
                </a:lnTo>
                <a:lnTo>
                  <a:pt x="1149432" y="646216"/>
                </a:lnTo>
                <a:lnTo>
                  <a:pt x="1119755" y="649910"/>
                </a:lnTo>
                <a:lnTo>
                  <a:pt x="1089901" y="651004"/>
                </a:lnTo>
                <a:lnTo>
                  <a:pt x="1062957" y="646778"/>
                </a:lnTo>
                <a:lnTo>
                  <a:pt x="1035366" y="639539"/>
                </a:lnTo>
                <a:lnTo>
                  <a:pt x="1002783" y="630925"/>
                </a:lnTo>
                <a:lnTo>
                  <a:pt x="972427" y="623921"/>
                </a:lnTo>
                <a:lnTo>
                  <a:pt x="953854" y="620720"/>
                </a:lnTo>
                <a:lnTo>
                  <a:pt x="910358" y="614623"/>
                </a:lnTo>
                <a:lnTo>
                  <a:pt x="872612" y="611278"/>
                </a:lnTo>
                <a:lnTo>
                  <a:pt x="855878" y="610386"/>
                </a:lnTo>
                <a:lnTo>
                  <a:pt x="833292" y="610744"/>
                </a:lnTo>
                <a:lnTo>
                  <a:pt x="806805" y="611936"/>
                </a:lnTo>
                <a:lnTo>
                  <a:pt x="753564" y="614846"/>
                </a:lnTo>
                <a:lnTo>
                  <a:pt x="714024" y="616140"/>
                </a:lnTo>
                <a:lnTo>
                  <a:pt x="678037" y="619255"/>
                </a:lnTo>
                <a:lnTo>
                  <a:pt x="642993" y="623814"/>
                </a:lnTo>
                <a:lnTo>
                  <a:pt x="585418" y="632689"/>
                </a:lnTo>
                <a:lnTo>
                  <a:pt x="529439" y="641850"/>
                </a:lnTo>
                <a:lnTo>
                  <a:pt x="504224" y="646960"/>
                </a:lnTo>
                <a:lnTo>
                  <a:pt x="481699" y="652272"/>
                </a:lnTo>
                <a:lnTo>
                  <a:pt x="460967" y="657718"/>
                </a:lnTo>
                <a:lnTo>
                  <a:pt x="425233" y="666309"/>
                </a:lnTo>
                <a:lnTo>
                  <a:pt x="392522" y="674255"/>
                </a:lnTo>
                <a:lnTo>
                  <a:pt x="358934" y="684137"/>
                </a:lnTo>
                <a:lnTo>
                  <a:pt x="327498" y="694879"/>
                </a:lnTo>
                <a:lnTo>
                  <a:pt x="297650" y="705050"/>
                </a:lnTo>
                <a:lnTo>
                  <a:pt x="268510" y="712746"/>
                </a:lnTo>
                <a:lnTo>
                  <a:pt x="211675" y="726984"/>
                </a:lnTo>
                <a:lnTo>
                  <a:pt x="178863" y="732654"/>
                </a:lnTo>
                <a:lnTo>
                  <a:pt x="149675" y="735174"/>
                </a:lnTo>
                <a:lnTo>
                  <a:pt x="117652" y="736294"/>
                </a:lnTo>
                <a:lnTo>
                  <a:pt x="86911" y="734252"/>
                </a:lnTo>
                <a:lnTo>
                  <a:pt x="61182" y="730169"/>
                </a:lnTo>
                <a:lnTo>
                  <a:pt x="46573" y="725179"/>
                </a:lnTo>
                <a:lnTo>
                  <a:pt x="34364" y="717247"/>
                </a:lnTo>
                <a:lnTo>
                  <a:pt x="28441" y="712465"/>
                </a:lnTo>
                <a:lnTo>
                  <a:pt x="19321" y="699531"/>
                </a:lnTo>
                <a:lnTo>
                  <a:pt x="12093" y="684257"/>
                </a:lnTo>
                <a:lnTo>
                  <a:pt x="5705" y="667945"/>
                </a:lnTo>
                <a:lnTo>
                  <a:pt x="2231" y="646090"/>
                </a:lnTo>
                <a:lnTo>
                  <a:pt x="1304" y="633594"/>
                </a:lnTo>
                <a:lnTo>
                  <a:pt x="686" y="614786"/>
                </a:lnTo>
                <a:lnTo>
                  <a:pt x="0" y="565948"/>
                </a:lnTo>
                <a:lnTo>
                  <a:pt x="770" y="543018"/>
                </a:lnTo>
                <a:lnTo>
                  <a:pt x="2235" y="522017"/>
                </a:lnTo>
                <a:lnTo>
                  <a:pt x="14106" y="394248"/>
                </a:lnTo>
                <a:lnTo>
                  <a:pt x="28075" y="280020"/>
                </a:lnTo>
                <a:lnTo>
                  <a:pt x="30916" y="260007"/>
                </a:lnTo>
                <a:lnTo>
                  <a:pt x="33763" y="242856"/>
                </a:lnTo>
                <a:lnTo>
                  <a:pt x="50887" y="1885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15"/>
          <p:cNvSpPr/>
          <p:nvPr/>
        </p:nvSpPr>
        <p:spPr>
          <a:xfrm>
            <a:off x="3305652" y="4594860"/>
            <a:ext cx="143351" cy="291466"/>
          </a:xfrm>
          <a:custGeom>
            <a:avLst/>
            <a:gdLst/>
            <a:ahLst/>
            <a:cxnLst/>
            <a:rect l="0" t="0" r="0" b="0"/>
            <a:pathLst>
              <a:path w="143351" h="291466">
                <a:moveTo>
                  <a:pt x="14762" y="0"/>
                </a:moveTo>
                <a:lnTo>
                  <a:pt x="5661" y="4551"/>
                </a:lnTo>
                <a:lnTo>
                  <a:pt x="2980" y="6844"/>
                </a:lnTo>
                <a:lnTo>
                  <a:pt x="1193" y="9324"/>
                </a:lnTo>
                <a:lnTo>
                  <a:pt x="0" y="11931"/>
                </a:lnTo>
                <a:lnTo>
                  <a:pt x="159" y="15574"/>
                </a:lnTo>
                <a:lnTo>
                  <a:pt x="1217" y="19908"/>
                </a:lnTo>
                <a:lnTo>
                  <a:pt x="2875" y="24701"/>
                </a:lnTo>
                <a:lnTo>
                  <a:pt x="6837" y="32660"/>
                </a:lnTo>
                <a:lnTo>
                  <a:pt x="12336" y="42728"/>
                </a:lnTo>
                <a:lnTo>
                  <a:pt x="18860" y="54203"/>
                </a:lnTo>
                <a:lnTo>
                  <a:pt x="31189" y="77112"/>
                </a:lnTo>
                <a:lnTo>
                  <a:pt x="59939" y="133296"/>
                </a:lnTo>
                <a:lnTo>
                  <a:pt x="100948" y="215235"/>
                </a:lnTo>
                <a:lnTo>
                  <a:pt x="104604" y="221594"/>
                </a:lnTo>
                <a:lnTo>
                  <a:pt x="107995" y="226787"/>
                </a:lnTo>
                <a:lnTo>
                  <a:pt x="111207" y="231201"/>
                </a:lnTo>
                <a:lnTo>
                  <a:pt x="113349" y="236049"/>
                </a:lnTo>
                <a:lnTo>
                  <a:pt x="114777" y="241186"/>
                </a:lnTo>
                <a:lnTo>
                  <a:pt x="115729" y="246515"/>
                </a:lnTo>
                <a:lnTo>
                  <a:pt x="118268" y="251974"/>
                </a:lnTo>
                <a:lnTo>
                  <a:pt x="121866" y="257517"/>
                </a:lnTo>
                <a:lnTo>
                  <a:pt x="126170" y="263118"/>
                </a:lnTo>
                <a:lnTo>
                  <a:pt x="129039" y="267804"/>
                </a:lnTo>
                <a:lnTo>
                  <a:pt x="132227" y="275551"/>
                </a:lnTo>
                <a:lnTo>
                  <a:pt x="134030" y="277998"/>
                </a:lnTo>
                <a:lnTo>
                  <a:pt x="136184" y="279630"/>
                </a:lnTo>
                <a:lnTo>
                  <a:pt x="143350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16"/>
          <p:cNvSpPr/>
          <p:nvPr/>
        </p:nvSpPr>
        <p:spPr>
          <a:xfrm>
            <a:off x="3234689" y="4586287"/>
            <a:ext cx="265749" cy="308611"/>
          </a:xfrm>
          <a:custGeom>
            <a:avLst/>
            <a:gdLst/>
            <a:ahLst/>
            <a:cxnLst/>
            <a:rect l="0" t="0" r="0" b="0"/>
            <a:pathLst>
              <a:path w="265749" h="308611">
                <a:moveTo>
                  <a:pt x="265748" y="0"/>
                </a:moveTo>
                <a:lnTo>
                  <a:pt x="256647" y="4551"/>
                </a:lnTo>
                <a:lnTo>
                  <a:pt x="253965" y="6844"/>
                </a:lnTo>
                <a:lnTo>
                  <a:pt x="252178" y="9325"/>
                </a:lnTo>
                <a:lnTo>
                  <a:pt x="249239" y="14622"/>
                </a:lnTo>
                <a:lnTo>
                  <a:pt x="242230" y="23911"/>
                </a:lnTo>
                <a:lnTo>
                  <a:pt x="236881" y="33170"/>
                </a:lnTo>
                <a:lnTo>
                  <a:pt x="231328" y="41095"/>
                </a:lnTo>
                <a:lnTo>
                  <a:pt x="225685" y="48745"/>
                </a:lnTo>
                <a:lnTo>
                  <a:pt x="222847" y="53452"/>
                </a:lnTo>
                <a:lnTo>
                  <a:pt x="220002" y="58494"/>
                </a:lnTo>
                <a:lnTo>
                  <a:pt x="216201" y="63761"/>
                </a:lnTo>
                <a:lnTo>
                  <a:pt x="211761" y="69178"/>
                </a:lnTo>
                <a:lnTo>
                  <a:pt x="206897" y="74694"/>
                </a:lnTo>
                <a:lnTo>
                  <a:pt x="196412" y="85903"/>
                </a:lnTo>
                <a:lnTo>
                  <a:pt x="190949" y="91558"/>
                </a:lnTo>
                <a:lnTo>
                  <a:pt x="185402" y="98186"/>
                </a:lnTo>
                <a:lnTo>
                  <a:pt x="179799" y="105463"/>
                </a:lnTo>
                <a:lnTo>
                  <a:pt x="174159" y="113171"/>
                </a:lnTo>
                <a:lnTo>
                  <a:pt x="148017" y="151325"/>
                </a:lnTo>
                <a:lnTo>
                  <a:pt x="137731" y="164701"/>
                </a:lnTo>
                <a:lnTo>
                  <a:pt x="127063" y="177428"/>
                </a:lnTo>
                <a:lnTo>
                  <a:pt x="116142" y="189723"/>
                </a:lnTo>
                <a:lnTo>
                  <a:pt x="93846" y="213544"/>
                </a:lnTo>
                <a:lnTo>
                  <a:pt x="82567" y="225230"/>
                </a:lnTo>
                <a:lnTo>
                  <a:pt x="74095" y="234926"/>
                </a:lnTo>
                <a:lnTo>
                  <a:pt x="67494" y="243295"/>
                </a:lnTo>
                <a:lnTo>
                  <a:pt x="62141" y="250779"/>
                </a:lnTo>
                <a:lnTo>
                  <a:pt x="56668" y="257674"/>
                </a:lnTo>
                <a:lnTo>
                  <a:pt x="51114" y="264175"/>
                </a:lnTo>
                <a:lnTo>
                  <a:pt x="45506" y="270414"/>
                </a:lnTo>
                <a:lnTo>
                  <a:pt x="39863" y="275526"/>
                </a:lnTo>
                <a:lnTo>
                  <a:pt x="34195" y="279887"/>
                </a:lnTo>
                <a:lnTo>
                  <a:pt x="28512" y="283746"/>
                </a:lnTo>
                <a:lnTo>
                  <a:pt x="23771" y="287272"/>
                </a:lnTo>
                <a:lnTo>
                  <a:pt x="15963" y="293729"/>
                </a:lnTo>
                <a:lnTo>
                  <a:pt x="9317" y="29977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17"/>
          <p:cNvSpPr/>
          <p:nvPr/>
        </p:nvSpPr>
        <p:spPr>
          <a:xfrm>
            <a:off x="3028950" y="4946332"/>
            <a:ext cx="642938" cy="51436"/>
          </a:xfrm>
          <a:custGeom>
            <a:avLst/>
            <a:gdLst/>
            <a:ahLst/>
            <a:cxnLst/>
            <a:rect l="0" t="0" r="0" b="0"/>
            <a:pathLst>
              <a:path w="642938" h="51436">
                <a:moveTo>
                  <a:pt x="0" y="51435"/>
                </a:moveTo>
                <a:lnTo>
                  <a:pt x="31244" y="51435"/>
                </a:lnTo>
                <a:lnTo>
                  <a:pt x="37021" y="50483"/>
                </a:lnTo>
                <a:lnTo>
                  <a:pt x="42778" y="48896"/>
                </a:lnTo>
                <a:lnTo>
                  <a:pt x="48521" y="46884"/>
                </a:lnTo>
                <a:lnTo>
                  <a:pt x="55207" y="45543"/>
                </a:lnTo>
                <a:lnTo>
                  <a:pt x="80175" y="42704"/>
                </a:lnTo>
                <a:lnTo>
                  <a:pt x="103895" y="38665"/>
                </a:lnTo>
                <a:lnTo>
                  <a:pt x="121651" y="36254"/>
                </a:lnTo>
                <a:lnTo>
                  <a:pt x="232084" y="22742"/>
                </a:lnTo>
                <a:lnTo>
                  <a:pt x="293661" y="14253"/>
                </a:lnTo>
                <a:lnTo>
                  <a:pt x="311027" y="12360"/>
                </a:lnTo>
                <a:lnTo>
                  <a:pt x="326413" y="11097"/>
                </a:lnTo>
                <a:lnTo>
                  <a:pt x="340481" y="10256"/>
                </a:lnTo>
                <a:lnTo>
                  <a:pt x="431675" y="3014"/>
                </a:lnTo>
                <a:lnTo>
                  <a:pt x="465540" y="1340"/>
                </a:lnTo>
                <a:lnTo>
                  <a:pt x="490752" y="595"/>
                </a:lnTo>
                <a:lnTo>
                  <a:pt x="538265" y="79"/>
                </a:lnTo>
                <a:lnTo>
                  <a:pt x="6429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18"/>
          <p:cNvSpPr/>
          <p:nvPr/>
        </p:nvSpPr>
        <p:spPr>
          <a:xfrm>
            <a:off x="3106573" y="5066347"/>
            <a:ext cx="282423" cy="136763"/>
          </a:xfrm>
          <a:custGeom>
            <a:avLst/>
            <a:gdLst/>
            <a:ahLst/>
            <a:cxnLst/>
            <a:rect l="0" t="0" r="0" b="0"/>
            <a:pathLst>
              <a:path w="282423" h="136763">
                <a:moveTo>
                  <a:pt x="76681" y="0"/>
                </a:moveTo>
                <a:lnTo>
                  <a:pt x="63029" y="0"/>
                </a:lnTo>
                <a:lnTo>
                  <a:pt x="59007" y="953"/>
                </a:lnTo>
                <a:lnTo>
                  <a:pt x="56326" y="2540"/>
                </a:lnTo>
                <a:lnTo>
                  <a:pt x="54539" y="4551"/>
                </a:lnTo>
                <a:lnTo>
                  <a:pt x="53347" y="7797"/>
                </a:lnTo>
                <a:lnTo>
                  <a:pt x="52553" y="11865"/>
                </a:lnTo>
                <a:lnTo>
                  <a:pt x="52023" y="16483"/>
                </a:lnTo>
                <a:lnTo>
                  <a:pt x="51670" y="20514"/>
                </a:lnTo>
                <a:lnTo>
                  <a:pt x="51435" y="24153"/>
                </a:lnTo>
                <a:lnTo>
                  <a:pt x="51278" y="27532"/>
                </a:lnTo>
                <a:lnTo>
                  <a:pt x="49268" y="33595"/>
                </a:lnTo>
                <a:lnTo>
                  <a:pt x="46023" y="41447"/>
                </a:lnTo>
                <a:lnTo>
                  <a:pt x="38291" y="58426"/>
                </a:lnTo>
                <a:lnTo>
                  <a:pt x="28582" y="78695"/>
                </a:lnTo>
                <a:lnTo>
                  <a:pt x="22602" y="90856"/>
                </a:lnTo>
                <a:lnTo>
                  <a:pt x="20626" y="95813"/>
                </a:lnTo>
                <a:lnTo>
                  <a:pt x="19309" y="100070"/>
                </a:lnTo>
                <a:lnTo>
                  <a:pt x="18430" y="103861"/>
                </a:lnTo>
                <a:lnTo>
                  <a:pt x="16892" y="107341"/>
                </a:lnTo>
                <a:lnTo>
                  <a:pt x="14915" y="110613"/>
                </a:lnTo>
                <a:lnTo>
                  <a:pt x="12643" y="113747"/>
                </a:lnTo>
                <a:lnTo>
                  <a:pt x="10177" y="116789"/>
                </a:lnTo>
                <a:lnTo>
                  <a:pt x="7580" y="119769"/>
                </a:lnTo>
                <a:lnTo>
                  <a:pt x="1119" y="126846"/>
                </a:lnTo>
                <a:lnTo>
                  <a:pt x="589" y="128379"/>
                </a:lnTo>
                <a:lnTo>
                  <a:pt x="0" y="132622"/>
                </a:lnTo>
                <a:lnTo>
                  <a:pt x="1748" y="134135"/>
                </a:lnTo>
                <a:lnTo>
                  <a:pt x="4819" y="135144"/>
                </a:lnTo>
                <a:lnTo>
                  <a:pt x="13310" y="136264"/>
                </a:lnTo>
                <a:lnTo>
                  <a:pt x="18241" y="136562"/>
                </a:lnTo>
                <a:lnTo>
                  <a:pt x="23434" y="136762"/>
                </a:lnTo>
                <a:lnTo>
                  <a:pt x="27848" y="135942"/>
                </a:lnTo>
                <a:lnTo>
                  <a:pt x="35293" y="132491"/>
                </a:lnTo>
                <a:lnTo>
                  <a:pt x="39564" y="131190"/>
                </a:lnTo>
                <a:lnTo>
                  <a:pt x="44316" y="130323"/>
                </a:lnTo>
                <a:lnTo>
                  <a:pt x="49390" y="129744"/>
                </a:lnTo>
                <a:lnTo>
                  <a:pt x="56582" y="128406"/>
                </a:lnTo>
                <a:lnTo>
                  <a:pt x="74733" y="124379"/>
                </a:lnTo>
                <a:lnTo>
                  <a:pt x="83003" y="121973"/>
                </a:lnTo>
                <a:lnTo>
                  <a:pt x="90421" y="119415"/>
                </a:lnTo>
                <a:lnTo>
                  <a:pt x="97271" y="116757"/>
                </a:lnTo>
                <a:lnTo>
                  <a:pt x="103743" y="114986"/>
                </a:lnTo>
                <a:lnTo>
                  <a:pt x="109962" y="113805"/>
                </a:lnTo>
                <a:lnTo>
                  <a:pt x="116014" y="113017"/>
                </a:lnTo>
                <a:lnTo>
                  <a:pt x="121953" y="112493"/>
                </a:lnTo>
                <a:lnTo>
                  <a:pt x="127817" y="112143"/>
                </a:lnTo>
                <a:lnTo>
                  <a:pt x="133632" y="111909"/>
                </a:lnTo>
                <a:lnTo>
                  <a:pt x="142271" y="110801"/>
                </a:lnTo>
                <a:lnTo>
                  <a:pt x="152793" y="109110"/>
                </a:lnTo>
                <a:lnTo>
                  <a:pt x="164570" y="107030"/>
                </a:lnTo>
                <a:lnTo>
                  <a:pt x="174326" y="105644"/>
                </a:lnTo>
                <a:lnTo>
                  <a:pt x="182735" y="104719"/>
                </a:lnTo>
                <a:lnTo>
                  <a:pt x="190247" y="104103"/>
                </a:lnTo>
                <a:lnTo>
                  <a:pt x="199064" y="102739"/>
                </a:lnTo>
                <a:lnTo>
                  <a:pt x="208752" y="100878"/>
                </a:lnTo>
                <a:lnTo>
                  <a:pt x="219021" y="98685"/>
                </a:lnTo>
                <a:lnTo>
                  <a:pt x="228725" y="97223"/>
                </a:lnTo>
                <a:lnTo>
                  <a:pt x="238051" y="96247"/>
                </a:lnTo>
                <a:lnTo>
                  <a:pt x="282422" y="942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19"/>
          <p:cNvSpPr/>
          <p:nvPr/>
        </p:nvSpPr>
        <p:spPr>
          <a:xfrm>
            <a:off x="3354704" y="5049202"/>
            <a:ext cx="34292" cy="282894"/>
          </a:xfrm>
          <a:custGeom>
            <a:avLst/>
            <a:gdLst/>
            <a:ahLst/>
            <a:cxnLst/>
            <a:rect l="0" t="0" r="0" b="0"/>
            <a:pathLst>
              <a:path w="34292" h="282894">
                <a:moveTo>
                  <a:pt x="0" y="0"/>
                </a:moveTo>
                <a:lnTo>
                  <a:pt x="0" y="55313"/>
                </a:lnTo>
                <a:lnTo>
                  <a:pt x="953" y="67355"/>
                </a:lnTo>
                <a:lnTo>
                  <a:pt x="5892" y="115948"/>
                </a:lnTo>
                <a:lnTo>
                  <a:pt x="6786" y="128733"/>
                </a:lnTo>
                <a:lnTo>
                  <a:pt x="7381" y="140115"/>
                </a:lnTo>
                <a:lnTo>
                  <a:pt x="8043" y="165461"/>
                </a:lnTo>
                <a:lnTo>
                  <a:pt x="8570" y="259307"/>
                </a:lnTo>
                <a:lnTo>
                  <a:pt x="9523" y="262407"/>
                </a:lnTo>
                <a:lnTo>
                  <a:pt x="11112" y="265425"/>
                </a:lnTo>
                <a:lnTo>
                  <a:pt x="13123" y="268390"/>
                </a:lnTo>
                <a:lnTo>
                  <a:pt x="15417" y="271319"/>
                </a:lnTo>
                <a:lnTo>
                  <a:pt x="17898" y="274225"/>
                </a:lnTo>
                <a:lnTo>
                  <a:pt x="34291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20"/>
          <p:cNvSpPr/>
          <p:nvPr/>
        </p:nvSpPr>
        <p:spPr>
          <a:xfrm>
            <a:off x="3843337" y="4852035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13652" y="21167"/>
                </a:lnTo>
                <a:lnTo>
                  <a:pt x="20532" y="19826"/>
                </a:lnTo>
                <a:lnTo>
                  <a:pt x="27975" y="18932"/>
                </a:lnTo>
                <a:lnTo>
                  <a:pt x="35795" y="18336"/>
                </a:lnTo>
                <a:lnTo>
                  <a:pt x="43866" y="17939"/>
                </a:lnTo>
                <a:lnTo>
                  <a:pt x="60454" y="17498"/>
                </a:lnTo>
                <a:lnTo>
                  <a:pt x="74592" y="16428"/>
                </a:lnTo>
                <a:lnTo>
                  <a:pt x="113162" y="12698"/>
                </a:lnTo>
                <a:lnTo>
                  <a:pt x="129734" y="10370"/>
                </a:lnTo>
                <a:lnTo>
                  <a:pt x="143639" y="7866"/>
                </a:lnTo>
                <a:lnTo>
                  <a:pt x="155767" y="5244"/>
                </a:lnTo>
                <a:lnTo>
                  <a:pt x="165757" y="3496"/>
                </a:lnTo>
                <a:lnTo>
                  <a:pt x="174322" y="2331"/>
                </a:lnTo>
                <a:lnTo>
                  <a:pt x="181937" y="1554"/>
                </a:lnTo>
                <a:lnTo>
                  <a:pt x="188919" y="1036"/>
                </a:lnTo>
                <a:lnTo>
                  <a:pt x="195478" y="69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21"/>
          <p:cNvSpPr/>
          <p:nvPr/>
        </p:nvSpPr>
        <p:spPr>
          <a:xfrm>
            <a:off x="3920843" y="4792027"/>
            <a:ext cx="16792" cy="222886"/>
          </a:xfrm>
          <a:custGeom>
            <a:avLst/>
            <a:gdLst/>
            <a:ahLst/>
            <a:cxnLst/>
            <a:rect l="0" t="0" r="0" b="0"/>
            <a:pathLst>
              <a:path w="16792" h="222886">
                <a:moveTo>
                  <a:pt x="8219" y="0"/>
                </a:moveTo>
                <a:lnTo>
                  <a:pt x="3669" y="9102"/>
                </a:lnTo>
                <a:lnTo>
                  <a:pt x="2327" y="12735"/>
                </a:lnTo>
                <a:lnTo>
                  <a:pt x="1434" y="16110"/>
                </a:lnTo>
                <a:lnTo>
                  <a:pt x="838" y="19313"/>
                </a:lnTo>
                <a:lnTo>
                  <a:pt x="441" y="24305"/>
                </a:lnTo>
                <a:lnTo>
                  <a:pt x="176" y="30491"/>
                </a:lnTo>
                <a:lnTo>
                  <a:pt x="0" y="37472"/>
                </a:lnTo>
                <a:lnTo>
                  <a:pt x="834" y="44032"/>
                </a:lnTo>
                <a:lnTo>
                  <a:pt x="2344" y="50309"/>
                </a:lnTo>
                <a:lnTo>
                  <a:pt x="4302" y="56400"/>
                </a:lnTo>
                <a:lnTo>
                  <a:pt x="5608" y="62365"/>
                </a:lnTo>
                <a:lnTo>
                  <a:pt x="6478" y="68247"/>
                </a:lnTo>
                <a:lnTo>
                  <a:pt x="7059" y="74073"/>
                </a:lnTo>
                <a:lnTo>
                  <a:pt x="7445" y="79862"/>
                </a:lnTo>
                <a:lnTo>
                  <a:pt x="7703" y="85626"/>
                </a:lnTo>
                <a:lnTo>
                  <a:pt x="7875" y="91374"/>
                </a:lnTo>
                <a:lnTo>
                  <a:pt x="8942" y="99969"/>
                </a:lnTo>
                <a:lnTo>
                  <a:pt x="10606" y="110461"/>
                </a:lnTo>
                <a:lnTo>
                  <a:pt x="12668" y="122218"/>
                </a:lnTo>
                <a:lnTo>
                  <a:pt x="14042" y="136724"/>
                </a:lnTo>
                <a:lnTo>
                  <a:pt x="14959" y="153062"/>
                </a:lnTo>
                <a:lnTo>
                  <a:pt x="16248" y="192672"/>
                </a:lnTo>
                <a:lnTo>
                  <a:pt x="16791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22"/>
          <p:cNvSpPr/>
          <p:nvPr/>
        </p:nvSpPr>
        <p:spPr>
          <a:xfrm>
            <a:off x="4177665" y="4527649"/>
            <a:ext cx="195415" cy="289582"/>
          </a:xfrm>
          <a:custGeom>
            <a:avLst/>
            <a:gdLst/>
            <a:ahLst/>
            <a:cxnLst/>
            <a:rect l="0" t="0" r="0" b="0"/>
            <a:pathLst>
              <a:path w="195415" h="289582">
                <a:moveTo>
                  <a:pt x="0" y="67211"/>
                </a:moveTo>
                <a:lnTo>
                  <a:pt x="9101" y="53558"/>
                </a:lnTo>
                <a:lnTo>
                  <a:pt x="12735" y="49537"/>
                </a:lnTo>
                <a:lnTo>
                  <a:pt x="16110" y="46856"/>
                </a:lnTo>
                <a:lnTo>
                  <a:pt x="19312" y="45068"/>
                </a:lnTo>
                <a:lnTo>
                  <a:pt x="27951" y="40542"/>
                </a:lnTo>
                <a:lnTo>
                  <a:pt x="32921" y="38002"/>
                </a:lnTo>
                <a:lnTo>
                  <a:pt x="39092" y="34403"/>
                </a:lnTo>
                <a:lnTo>
                  <a:pt x="60477" y="21189"/>
                </a:lnTo>
                <a:lnTo>
                  <a:pt x="66988" y="17480"/>
                </a:lnTo>
                <a:lnTo>
                  <a:pt x="73234" y="14054"/>
                </a:lnTo>
                <a:lnTo>
                  <a:pt x="79303" y="11770"/>
                </a:lnTo>
                <a:lnTo>
                  <a:pt x="85253" y="10248"/>
                </a:lnTo>
                <a:lnTo>
                  <a:pt x="91125" y="9233"/>
                </a:lnTo>
                <a:lnTo>
                  <a:pt x="96945" y="7604"/>
                </a:lnTo>
                <a:lnTo>
                  <a:pt x="102730" y="5565"/>
                </a:lnTo>
                <a:lnTo>
                  <a:pt x="108491" y="3254"/>
                </a:lnTo>
                <a:lnTo>
                  <a:pt x="114238" y="1713"/>
                </a:lnTo>
                <a:lnTo>
                  <a:pt x="119973" y="685"/>
                </a:lnTo>
                <a:lnTo>
                  <a:pt x="125702" y="0"/>
                </a:lnTo>
                <a:lnTo>
                  <a:pt x="129521" y="497"/>
                </a:lnTo>
                <a:lnTo>
                  <a:pt x="132068" y="1779"/>
                </a:lnTo>
                <a:lnTo>
                  <a:pt x="133765" y="3587"/>
                </a:lnTo>
                <a:lnTo>
                  <a:pt x="136801" y="4792"/>
                </a:lnTo>
                <a:lnTo>
                  <a:pt x="140731" y="5596"/>
                </a:lnTo>
                <a:lnTo>
                  <a:pt x="145255" y="6132"/>
                </a:lnTo>
                <a:lnTo>
                  <a:pt x="149225" y="7442"/>
                </a:lnTo>
                <a:lnTo>
                  <a:pt x="152823" y="9267"/>
                </a:lnTo>
                <a:lnTo>
                  <a:pt x="156174" y="11437"/>
                </a:lnTo>
                <a:lnTo>
                  <a:pt x="157456" y="13835"/>
                </a:lnTo>
                <a:lnTo>
                  <a:pt x="157358" y="16387"/>
                </a:lnTo>
                <a:lnTo>
                  <a:pt x="153757" y="24620"/>
                </a:lnTo>
                <a:lnTo>
                  <a:pt x="135171" y="62507"/>
                </a:lnTo>
                <a:lnTo>
                  <a:pt x="130118" y="68838"/>
                </a:lnTo>
                <a:lnTo>
                  <a:pt x="123893" y="74963"/>
                </a:lnTo>
                <a:lnTo>
                  <a:pt x="116886" y="80951"/>
                </a:lnTo>
                <a:lnTo>
                  <a:pt x="110309" y="86849"/>
                </a:lnTo>
                <a:lnTo>
                  <a:pt x="97921" y="98481"/>
                </a:lnTo>
                <a:lnTo>
                  <a:pt x="91950" y="103297"/>
                </a:lnTo>
                <a:lnTo>
                  <a:pt x="86065" y="107461"/>
                </a:lnTo>
                <a:lnTo>
                  <a:pt x="80236" y="111189"/>
                </a:lnTo>
                <a:lnTo>
                  <a:pt x="74446" y="114627"/>
                </a:lnTo>
                <a:lnTo>
                  <a:pt x="68680" y="117872"/>
                </a:lnTo>
                <a:lnTo>
                  <a:pt x="62932" y="120987"/>
                </a:lnTo>
                <a:lnTo>
                  <a:pt x="36638" y="134474"/>
                </a:lnTo>
                <a:lnTo>
                  <a:pt x="30140" y="138723"/>
                </a:lnTo>
                <a:lnTo>
                  <a:pt x="25808" y="142508"/>
                </a:lnTo>
                <a:lnTo>
                  <a:pt x="21948" y="147348"/>
                </a:lnTo>
                <a:lnTo>
                  <a:pt x="22252" y="147306"/>
                </a:lnTo>
                <a:lnTo>
                  <a:pt x="23407" y="146325"/>
                </a:lnTo>
                <a:lnTo>
                  <a:pt x="26082" y="145671"/>
                </a:lnTo>
                <a:lnTo>
                  <a:pt x="29770" y="145235"/>
                </a:lnTo>
                <a:lnTo>
                  <a:pt x="34134" y="144944"/>
                </a:lnTo>
                <a:lnTo>
                  <a:pt x="43711" y="142846"/>
                </a:lnTo>
                <a:lnTo>
                  <a:pt x="72132" y="135434"/>
                </a:lnTo>
                <a:lnTo>
                  <a:pt x="85235" y="132695"/>
                </a:lnTo>
                <a:lnTo>
                  <a:pt x="96828" y="130870"/>
                </a:lnTo>
                <a:lnTo>
                  <a:pt x="107415" y="129653"/>
                </a:lnTo>
                <a:lnTo>
                  <a:pt x="117330" y="128841"/>
                </a:lnTo>
                <a:lnTo>
                  <a:pt x="126797" y="128300"/>
                </a:lnTo>
                <a:lnTo>
                  <a:pt x="135966" y="127939"/>
                </a:lnTo>
                <a:lnTo>
                  <a:pt x="143984" y="128651"/>
                </a:lnTo>
                <a:lnTo>
                  <a:pt x="151234" y="130079"/>
                </a:lnTo>
                <a:lnTo>
                  <a:pt x="157972" y="131983"/>
                </a:lnTo>
                <a:lnTo>
                  <a:pt x="163418" y="134205"/>
                </a:lnTo>
                <a:lnTo>
                  <a:pt x="168000" y="136638"/>
                </a:lnTo>
                <a:lnTo>
                  <a:pt x="172007" y="139214"/>
                </a:lnTo>
                <a:lnTo>
                  <a:pt x="175632" y="141883"/>
                </a:lnTo>
                <a:lnTo>
                  <a:pt x="179000" y="144614"/>
                </a:lnTo>
                <a:lnTo>
                  <a:pt x="182198" y="147388"/>
                </a:lnTo>
                <a:lnTo>
                  <a:pt x="188292" y="153010"/>
                </a:lnTo>
                <a:lnTo>
                  <a:pt x="191250" y="155843"/>
                </a:lnTo>
                <a:lnTo>
                  <a:pt x="193222" y="158684"/>
                </a:lnTo>
                <a:lnTo>
                  <a:pt x="195414" y="164380"/>
                </a:lnTo>
                <a:lnTo>
                  <a:pt x="195046" y="169138"/>
                </a:lnTo>
                <a:lnTo>
                  <a:pt x="193848" y="175167"/>
                </a:lnTo>
                <a:lnTo>
                  <a:pt x="192096" y="182044"/>
                </a:lnTo>
                <a:lnTo>
                  <a:pt x="189977" y="188534"/>
                </a:lnTo>
                <a:lnTo>
                  <a:pt x="187611" y="194765"/>
                </a:lnTo>
                <a:lnTo>
                  <a:pt x="185081" y="200825"/>
                </a:lnTo>
                <a:lnTo>
                  <a:pt x="182442" y="206769"/>
                </a:lnTo>
                <a:lnTo>
                  <a:pt x="176970" y="218454"/>
                </a:lnTo>
                <a:lnTo>
                  <a:pt x="173225" y="224237"/>
                </a:lnTo>
                <a:lnTo>
                  <a:pt x="168823" y="229998"/>
                </a:lnTo>
                <a:lnTo>
                  <a:pt x="163983" y="235743"/>
                </a:lnTo>
                <a:lnTo>
                  <a:pt x="158852" y="241478"/>
                </a:lnTo>
                <a:lnTo>
                  <a:pt x="148071" y="252930"/>
                </a:lnTo>
                <a:lnTo>
                  <a:pt x="142529" y="257699"/>
                </a:lnTo>
                <a:lnTo>
                  <a:pt x="136929" y="261830"/>
                </a:lnTo>
                <a:lnTo>
                  <a:pt x="131290" y="265537"/>
                </a:lnTo>
                <a:lnTo>
                  <a:pt x="125627" y="268961"/>
                </a:lnTo>
                <a:lnTo>
                  <a:pt x="119947" y="272196"/>
                </a:lnTo>
                <a:lnTo>
                  <a:pt x="114254" y="275305"/>
                </a:lnTo>
                <a:lnTo>
                  <a:pt x="107602" y="278330"/>
                </a:lnTo>
                <a:lnTo>
                  <a:pt x="100309" y="281300"/>
                </a:lnTo>
                <a:lnTo>
                  <a:pt x="92590" y="284231"/>
                </a:lnTo>
                <a:lnTo>
                  <a:pt x="86492" y="286186"/>
                </a:lnTo>
                <a:lnTo>
                  <a:pt x="81473" y="287490"/>
                </a:lnTo>
                <a:lnTo>
                  <a:pt x="77176" y="288358"/>
                </a:lnTo>
                <a:lnTo>
                  <a:pt x="72405" y="288937"/>
                </a:lnTo>
                <a:lnTo>
                  <a:pt x="67320" y="289323"/>
                </a:lnTo>
                <a:lnTo>
                  <a:pt x="62025" y="289581"/>
                </a:lnTo>
                <a:lnTo>
                  <a:pt x="57542" y="288800"/>
                </a:lnTo>
                <a:lnTo>
                  <a:pt x="53601" y="287327"/>
                </a:lnTo>
                <a:lnTo>
                  <a:pt x="42862" y="2815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123"/>
          <p:cNvSpPr/>
          <p:nvPr/>
        </p:nvSpPr>
        <p:spPr>
          <a:xfrm>
            <a:off x="4427153" y="4414837"/>
            <a:ext cx="187710" cy="454343"/>
          </a:xfrm>
          <a:custGeom>
            <a:avLst/>
            <a:gdLst/>
            <a:ahLst/>
            <a:cxnLst/>
            <a:rect l="0" t="0" r="0" b="0"/>
            <a:pathLst>
              <a:path w="187710" h="454343">
                <a:moveTo>
                  <a:pt x="187709" y="0"/>
                </a:moveTo>
                <a:lnTo>
                  <a:pt x="183159" y="0"/>
                </a:lnTo>
                <a:lnTo>
                  <a:pt x="180865" y="953"/>
                </a:lnTo>
                <a:lnTo>
                  <a:pt x="175778" y="4551"/>
                </a:lnTo>
                <a:lnTo>
                  <a:pt x="170341" y="9325"/>
                </a:lnTo>
                <a:lnTo>
                  <a:pt x="167558" y="11932"/>
                </a:lnTo>
                <a:lnTo>
                  <a:pt x="162845" y="14622"/>
                </a:lnTo>
                <a:lnTo>
                  <a:pt x="156845" y="17368"/>
                </a:lnTo>
                <a:lnTo>
                  <a:pt x="149988" y="20151"/>
                </a:lnTo>
                <a:lnTo>
                  <a:pt x="144464" y="23911"/>
                </a:lnTo>
                <a:lnTo>
                  <a:pt x="139829" y="28324"/>
                </a:lnTo>
                <a:lnTo>
                  <a:pt x="135787" y="33170"/>
                </a:lnTo>
                <a:lnTo>
                  <a:pt x="130234" y="39258"/>
                </a:lnTo>
                <a:lnTo>
                  <a:pt x="116444" y="53644"/>
                </a:lnTo>
                <a:lnTo>
                  <a:pt x="110672" y="60527"/>
                </a:lnTo>
                <a:lnTo>
                  <a:pt x="105871" y="67021"/>
                </a:lnTo>
                <a:lnTo>
                  <a:pt x="101718" y="73256"/>
                </a:lnTo>
                <a:lnTo>
                  <a:pt x="97997" y="79318"/>
                </a:lnTo>
                <a:lnTo>
                  <a:pt x="94563" y="85264"/>
                </a:lnTo>
                <a:lnTo>
                  <a:pt x="91322" y="91132"/>
                </a:lnTo>
                <a:lnTo>
                  <a:pt x="87256" y="96950"/>
                </a:lnTo>
                <a:lnTo>
                  <a:pt x="82640" y="102734"/>
                </a:lnTo>
                <a:lnTo>
                  <a:pt x="77658" y="108494"/>
                </a:lnTo>
                <a:lnTo>
                  <a:pt x="73384" y="114239"/>
                </a:lnTo>
                <a:lnTo>
                  <a:pt x="69582" y="119975"/>
                </a:lnTo>
                <a:lnTo>
                  <a:pt x="66095" y="125703"/>
                </a:lnTo>
                <a:lnTo>
                  <a:pt x="62819" y="131427"/>
                </a:lnTo>
                <a:lnTo>
                  <a:pt x="56637" y="142867"/>
                </a:lnTo>
                <a:lnTo>
                  <a:pt x="53655" y="149537"/>
                </a:lnTo>
                <a:lnTo>
                  <a:pt x="50715" y="156842"/>
                </a:lnTo>
                <a:lnTo>
                  <a:pt x="47802" y="164569"/>
                </a:lnTo>
                <a:lnTo>
                  <a:pt x="43955" y="172577"/>
                </a:lnTo>
                <a:lnTo>
                  <a:pt x="39486" y="180775"/>
                </a:lnTo>
                <a:lnTo>
                  <a:pt x="34601" y="189096"/>
                </a:lnTo>
                <a:lnTo>
                  <a:pt x="30392" y="197502"/>
                </a:lnTo>
                <a:lnTo>
                  <a:pt x="26634" y="205963"/>
                </a:lnTo>
                <a:lnTo>
                  <a:pt x="23176" y="214461"/>
                </a:lnTo>
                <a:lnTo>
                  <a:pt x="18965" y="229651"/>
                </a:lnTo>
                <a:lnTo>
                  <a:pt x="14253" y="249304"/>
                </a:lnTo>
                <a:lnTo>
                  <a:pt x="9207" y="271930"/>
                </a:lnTo>
                <a:lnTo>
                  <a:pt x="5843" y="291776"/>
                </a:lnTo>
                <a:lnTo>
                  <a:pt x="3600" y="309770"/>
                </a:lnTo>
                <a:lnTo>
                  <a:pt x="1108" y="339606"/>
                </a:lnTo>
                <a:lnTo>
                  <a:pt x="0" y="359216"/>
                </a:lnTo>
                <a:lnTo>
                  <a:pt x="658" y="367112"/>
                </a:lnTo>
                <a:lnTo>
                  <a:pt x="3927" y="380966"/>
                </a:lnTo>
                <a:lnTo>
                  <a:pt x="7085" y="388280"/>
                </a:lnTo>
                <a:lnTo>
                  <a:pt x="11096" y="396013"/>
                </a:lnTo>
                <a:lnTo>
                  <a:pt x="15674" y="404026"/>
                </a:lnTo>
                <a:lnTo>
                  <a:pt x="20632" y="410321"/>
                </a:lnTo>
                <a:lnTo>
                  <a:pt x="25842" y="415470"/>
                </a:lnTo>
                <a:lnTo>
                  <a:pt x="31220" y="419855"/>
                </a:lnTo>
                <a:lnTo>
                  <a:pt x="37663" y="423731"/>
                </a:lnTo>
                <a:lnTo>
                  <a:pt x="44816" y="427267"/>
                </a:lnTo>
                <a:lnTo>
                  <a:pt x="52442" y="430577"/>
                </a:lnTo>
                <a:lnTo>
                  <a:pt x="60383" y="433736"/>
                </a:lnTo>
                <a:lnTo>
                  <a:pt x="76827" y="439787"/>
                </a:lnTo>
                <a:lnTo>
                  <a:pt x="84260" y="441782"/>
                </a:lnTo>
                <a:lnTo>
                  <a:pt x="91121" y="443111"/>
                </a:lnTo>
                <a:lnTo>
                  <a:pt x="119129" y="4543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124"/>
          <p:cNvSpPr/>
          <p:nvPr/>
        </p:nvSpPr>
        <p:spPr>
          <a:xfrm>
            <a:off x="4623365" y="4526384"/>
            <a:ext cx="213598" cy="239863"/>
          </a:xfrm>
          <a:custGeom>
            <a:avLst/>
            <a:gdLst/>
            <a:ahLst/>
            <a:cxnLst/>
            <a:rect l="0" t="0" r="0" b="0"/>
            <a:pathLst>
              <a:path w="213598" h="239863">
                <a:moveTo>
                  <a:pt x="128657" y="8468"/>
                </a:moveTo>
                <a:lnTo>
                  <a:pt x="119555" y="3918"/>
                </a:lnTo>
                <a:lnTo>
                  <a:pt x="114969" y="2577"/>
                </a:lnTo>
                <a:lnTo>
                  <a:pt x="110007" y="1683"/>
                </a:lnTo>
                <a:lnTo>
                  <a:pt x="104794" y="1087"/>
                </a:lnTo>
                <a:lnTo>
                  <a:pt x="100366" y="690"/>
                </a:lnTo>
                <a:lnTo>
                  <a:pt x="96461" y="425"/>
                </a:lnTo>
                <a:lnTo>
                  <a:pt x="89582" y="131"/>
                </a:lnTo>
                <a:lnTo>
                  <a:pt x="83350" y="0"/>
                </a:lnTo>
                <a:lnTo>
                  <a:pt x="80355" y="918"/>
                </a:lnTo>
                <a:lnTo>
                  <a:pt x="74487" y="4477"/>
                </a:lnTo>
                <a:lnTo>
                  <a:pt x="70636" y="5808"/>
                </a:lnTo>
                <a:lnTo>
                  <a:pt x="66164" y="6694"/>
                </a:lnTo>
                <a:lnTo>
                  <a:pt x="61278" y="7286"/>
                </a:lnTo>
                <a:lnTo>
                  <a:pt x="57067" y="7680"/>
                </a:lnTo>
                <a:lnTo>
                  <a:pt x="53308" y="7943"/>
                </a:lnTo>
                <a:lnTo>
                  <a:pt x="49850" y="8117"/>
                </a:lnTo>
                <a:lnTo>
                  <a:pt x="43734" y="9187"/>
                </a:lnTo>
                <a:lnTo>
                  <a:pt x="35847" y="10853"/>
                </a:lnTo>
                <a:lnTo>
                  <a:pt x="26779" y="12916"/>
                </a:lnTo>
                <a:lnTo>
                  <a:pt x="18828" y="14291"/>
                </a:lnTo>
                <a:lnTo>
                  <a:pt x="11623" y="15207"/>
                </a:lnTo>
                <a:lnTo>
                  <a:pt x="4914" y="15818"/>
                </a:lnTo>
                <a:lnTo>
                  <a:pt x="1394" y="19083"/>
                </a:lnTo>
                <a:lnTo>
                  <a:pt x="0" y="24117"/>
                </a:lnTo>
                <a:lnTo>
                  <a:pt x="56" y="43627"/>
                </a:lnTo>
                <a:lnTo>
                  <a:pt x="1966" y="51910"/>
                </a:lnTo>
                <a:lnTo>
                  <a:pt x="5144" y="63147"/>
                </a:lnTo>
                <a:lnTo>
                  <a:pt x="9167" y="76353"/>
                </a:lnTo>
                <a:lnTo>
                  <a:pt x="11850" y="86110"/>
                </a:lnTo>
                <a:lnTo>
                  <a:pt x="13638" y="93567"/>
                </a:lnTo>
                <a:lnTo>
                  <a:pt x="14830" y="99491"/>
                </a:lnTo>
                <a:lnTo>
                  <a:pt x="16577" y="103439"/>
                </a:lnTo>
                <a:lnTo>
                  <a:pt x="18695" y="106072"/>
                </a:lnTo>
                <a:lnTo>
                  <a:pt x="21059" y="107828"/>
                </a:lnTo>
                <a:lnTo>
                  <a:pt x="22635" y="109950"/>
                </a:lnTo>
                <a:lnTo>
                  <a:pt x="23686" y="112318"/>
                </a:lnTo>
                <a:lnTo>
                  <a:pt x="24386" y="114849"/>
                </a:lnTo>
                <a:lnTo>
                  <a:pt x="27704" y="120201"/>
                </a:lnTo>
                <a:lnTo>
                  <a:pt x="29923" y="122962"/>
                </a:lnTo>
                <a:lnTo>
                  <a:pt x="32355" y="124802"/>
                </a:lnTo>
                <a:lnTo>
                  <a:pt x="34928" y="126029"/>
                </a:lnTo>
                <a:lnTo>
                  <a:pt x="40327" y="127393"/>
                </a:lnTo>
                <a:lnTo>
                  <a:pt x="45902" y="127998"/>
                </a:lnTo>
                <a:lnTo>
                  <a:pt x="49674" y="127207"/>
                </a:lnTo>
                <a:lnTo>
                  <a:pt x="54094" y="125728"/>
                </a:lnTo>
                <a:lnTo>
                  <a:pt x="58946" y="123789"/>
                </a:lnTo>
                <a:lnTo>
                  <a:pt x="64086" y="121543"/>
                </a:lnTo>
                <a:lnTo>
                  <a:pt x="74876" y="116509"/>
                </a:lnTo>
                <a:lnTo>
                  <a:pt x="79468" y="114786"/>
                </a:lnTo>
                <a:lnTo>
                  <a:pt x="83482" y="113636"/>
                </a:lnTo>
                <a:lnTo>
                  <a:pt x="87111" y="112870"/>
                </a:lnTo>
                <a:lnTo>
                  <a:pt x="91434" y="111407"/>
                </a:lnTo>
                <a:lnTo>
                  <a:pt x="96222" y="109479"/>
                </a:lnTo>
                <a:lnTo>
                  <a:pt x="101319" y="107241"/>
                </a:lnTo>
                <a:lnTo>
                  <a:pt x="112061" y="102215"/>
                </a:lnTo>
                <a:lnTo>
                  <a:pt x="117594" y="99541"/>
                </a:lnTo>
                <a:lnTo>
                  <a:pt x="122234" y="97758"/>
                </a:lnTo>
                <a:lnTo>
                  <a:pt x="126280" y="96570"/>
                </a:lnTo>
                <a:lnTo>
                  <a:pt x="129930" y="95778"/>
                </a:lnTo>
                <a:lnTo>
                  <a:pt x="134268" y="94297"/>
                </a:lnTo>
                <a:lnTo>
                  <a:pt x="139066" y="92358"/>
                </a:lnTo>
                <a:lnTo>
                  <a:pt x="144168" y="90112"/>
                </a:lnTo>
                <a:lnTo>
                  <a:pt x="149475" y="88615"/>
                </a:lnTo>
                <a:lnTo>
                  <a:pt x="154919" y="87617"/>
                </a:lnTo>
                <a:lnTo>
                  <a:pt x="160452" y="86951"/>
                </a:lnTo>
                <a:lnTo>
                  <a:pt x="165094" y="87460"/>
                </a:lnTo>
                <a:lnTo>
                  <a:pt x="169141" y="88752"/>
                </a:lnTo>
                <a:lnTo>
                  <a:pt x="172791" y="90565"/>
                </a:lnTo>
                <a:lnTo>
                  <a:pt x="177129" y="91775"/>
                </a:lnTo>
                <a:lnTo>
                  <a:pt x="181928" y="92581"/>
                </a:lnTo>
                <a:lnTo>
                  <a:pt x="187030" y="93118"/>
                </a:lnTo>
                <a:lnTo>
                  <a:pt x="190433" y="94429"/>
                </a:lnTo>
                <a:lnTo>
                  <a:pt x="192701" y="96256"/>
                </a:lnTo>
                <a:lnTo>
                  <a:pt x="194213" y="98425"/>
                </a:lnTo>
                <a:lnTo>
                  <a:pt x="197126" y="100825"/>
                </a:lnTo>
                <a:lnTo>
                  <a:pt x="200973" y="103377"/>
                </a:lnTo>
                <a:lnTo>
                  <a:pt x="205443" y="106030"/>
                </a:lnTo>
                <a:lnTo>
                  <a:pt x="208423" y="109705"/>
                </a:lnTo>
                <a:lnTo>
                  <a:pt x="210409" y="114059"/>
                </a:lnTo>
                <a:lnTo>
                  <a:pt x="211734" y="118867"/>
                </a:lnTo>
                <a:lnTo>
                  <a:pt x="212616" y="123978"/>
                </a:lnTo>
                <a:lnTo>
                  <a:pt x="213205" y="129289"/>
                </a:lnTo>
                <a:lnTo>
                  <a:pt x="213597" y="134736"/>
                </a:lnTo>
                <a:lnTo>
                  <a:pt x="212906" y="140271"/>
                </a:lnTo>
                <a:lnTo>
                  <a:pt x="211493" y="145867"/>
                </a:lnTo>
                <a:lnTo>
                  <a:pt x="209599" y="151502"/>
                </a:lnTo>
                <a:lnTo>
                  <a:pt x="208336" y="156212"/>
                </a:lnTo>
                <a:lnTo>
                  <a:pt x="207494" y="160304"/>
                </a:lnTo>
                <a:lnTo>
                  <a:pt x="206932" y="163984"/>
                </a:lnTo>
                <a:lnTo>
                  <a:pt x="204653" y="167391"/>
                </a:lnTo>
                <a:lnTo>
                  <a:pt x="201229" y="170614"/>
                </a:lnTo>
                <a:lnTo>
                  <a:pt x="197040" y="173715"/>
                </a:lnTo>
                <a:lnTo>
                  <a:pt x="191391" y="178640"/>
                </a:lnTo>
                <a:lnTo>
                  <a:pt x="184767" y="184781"/>
                </a:lnTo>
                <a:lnTo>
                  <a:pt x="177494" y="191733"/>
                </a:lnTo>
                <a:lnTo>
                  <a:pt x="168835" y="198272"/>
                </a:lnTo>
                <a:lnTo>
                  <a:pt x="159253" y="204537"/>
                </a:lnTo>
                <a:lnTo>
                  <a:pt x="149054" y="210618"/>
                </a:lnTo>
                <a:lnTo>
                  <a:pt x="141302" y="214672"/>
                </a:lnTo>
                <a:lnTo>
                  <a:pt x="135182" y="217375"/>
                </a:lnTo>
                <a:lnTo>
                  <a:pt x="130150" y="219177"/>
                </a:lnTo>
                <a:lnTo>
                  <a:pt x="124890" y="221331"/>
                </a:lnTo>
                <a:lnTo>
                  <a:pt x="119478" y="223719"/>
                </a:lnTo>
                <a:lnTo>
                  <a:pt x="113965" y="226264"/>
                </a:lnTo>
                <a:lnTo>
                  <a:pt x="107433" y="228913"/>
                </a:lnTo>
                <a:lnTo>
                  <a:pt x="100220" y="231631"/>
                </a:lnTo>
                <a:lnTo>
                  <a:pt x="92554" y="234396"/>
                </a:lnTo>
                <a:lnTo>
                  <a:pt x="86491" y="236240"/>
                </a:lnTo>
                <a:lnTo>
                  <a:pt x="81496" y="237468"/>
                </a:lnTo>
                <a:lnTo>
                  <a:pt x="77214" y="238287"/>
                </a:lnTo>
                <a:lnTo>
                  <a:pt x="73407" y="238834"/>
                </a:lnTo>
                <a:lnTo>
                  <a:pt x="69916" y="239197"/>
                </a:lnTo>
                <a:lnTo>
                  <a:pt x="63497" y="239602"/>
                </a:lnTo>
                <a:lnTo>
                  <a:pt x="57470" y="239782"/>
                </a:lnTo>
                <a:lnTo>
                  <a:pt x="51616" y="239862"/>
                </a:lnTo>
                <a:lnTo>
                  <a:pt x="42932" y="2313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125"/>
          <p:cNvSpPr/>
          <p:nvPr/>
        </p:nvSpPr>
        <p:spPr>
          <a:xfrm>
            <a:off x="4820602" y="4474845"/>
            <a:ext cx="209286" cy="385763"/>
          </a:xfrm>
          <a:custGeom>
            <a:avLst/>
            <a:gdLst/>
            <a:ahLst/>
            <a:cxnLst/>
            <a:rect l="0" t="0" r="0" b="0"/>
            <a:pathLst>
              <a:path w="209286" h="385763">
                <a:moveTo>
                  <a:pt x="0" y="0"/>
                </a:moveTo>
                <a:lnTo>
                  <a:pt x="38625" y="0"/>
                </a:lnTo>
                <a:lnTo>
                  <a:pt x="46705" y="952"/>
                </a:lnTo>
                <a:lnTo>
                  <a:pt x="55902" y="2540"/>
                </a:lnTo>
                <a:lnTo>
                  <a:pt x="65843" y="4550"/>
                </a:lnTo>
                <a:lnTo>
                  <a:pt x="74375" y="5891"/>
                </a:lnTo>
                <a:lnTo>
                  <a:pt x="81969" y="6785"/>
                </a:lnTo>
                <a:lnTo>
                  <a:pt x="88935" y="7381"/>
                </a:lnTo>
                <a:lnTo>
                  <a:pt x="95486" y="8730"/>
                </a:lnTo>
                <a:lnTo>
                  <a:pt x="101757" y="10582"/>
                </a:lnTo>
                <a:lnTo>
                  <a:pt x="107843" y="12770"/>
                </a:lnTo>
                <a:lnTo>
                  <a:pt x="113805" y="15181"/>
                </a:lnTo>
                <a:lnTo>
                  <a:pt x="119685" y="17740"/>
                </a:lnTo>
                <a:lnTo>
                  <a:pt x="131298" y="23125"/>
                </a:lnTo>
                <a:lnTo>
                  <a:pt x="142810" y="28693"/>
                </a:lnTo>
                <a:lnTo>
                  <a:pt x="148547" y="32463"/>
                </a:lnTo>
                <a:lnTo>
                  <a:pt x="154276" y="36882"/>
                </a:lnTo>
                <a:lnTo>
                  <a:pt x="160001" y="41733"/>
                </a:lnTo>
                <a:lnTo>
                  <a:pt x="164770" y="45919"/>
                </a:lnTo>
                <a:lnTo>
                  <a:pt x="172608" y="53111"/>
                </a:lnTo>
                <a:lnTo>
                  <a:pt x="186928" y="67065"/>
                </a:lnTo>
                <a:lnTo>
                  <a:pt x="191293" y="72333"/>
                </a:lnTo>
                <a:lnTo>
                  <a:pt x="195156" y="77749"/>
                </a:lnTo>
                <a:lnTo>
                  <a:pt x="198684" y="83265"/>
                </a:lnTo>
                <a:lnTo>
                  <a:pt x="201989" y="92657"/>
                </a:lnTo>
                <a:lnTo>
                  <a:pt x="205144" y="104634"/>
                </a:lnTo>
                <a:lnTo>
                  <a:pt x="208200" y="118333"/>
                </a:lnTo>
                <a:lnTo>
                  <a:pt x="209285" y="132229"/>
                </a:lnTo>
                <a:lnTo>
                  <a:pt x="209056" y="146255"/>
                </a:lnTo>
                <a:lnTo>
                  <a:pt x="207951" y="160368"/>
                </a:lnTo>
                <a:lnTo>
                  <a:pt x="206261" y="172635"/>
                </a:lnTo>
                <a:lnTo>
                  <a:pt x="204183" y="183669"/>
                </a:lnTo>
                <a:lnTo>
                  <a:pt x="201844" y="193884"/>
                </a:lnTo>
                <a:lnTo>
                  <a:pt x="199333" y="203550"/>
                </a:lnTo>
                <a:lnTo>
                  <a:pt x="196706" y="212853"/>
                </a:lnTo>
                <a:lnTo>
                  <a:pt x="194003" y="221912"/>
                </a:lnTo>
                <a:lnTo>
                  <a:pt x="187438" y="234619"/>
                </a:lnTo>
                <a:lnTo>
                  <a:pt x="178299" y="249757"/>
                </a:lnTo>
                <a:lnTo>
                  <a:pt x="167443" y="266517"/>
                </a:lnTo>
                <a:lnTo>
                  <a:pt x="159254" y="278643"/>
                </a:lnTo>
                <a:lnTo>
                  <a:pt x="152842" y="287680"/>
                </a:lnTo>
                <a:lnTo>
                  <a:pt x="147614" y="294656"/>
                </a:lnTo>
                <a:lnTo>
                  <a:pt x="138415" y="305022"/>
                </a:lnTo>
                <a:lnTo>
                  <a:pt x="112953" y="331780"/>
                </a:lnTo>
                <a:lnTo>
                  <a:pt x="89242" y="356221"/>
                </a:lnTo>
                <a:lnTo>
                  <a:pt x="83307" y="361305"/>
                </a:lnTo>
                <a:lnTo>
                  <a:pt x="77445" y="365648"/>
                </a:lnTo>
                <a:lnTo>
                  <a:pt x="71633" y="369495"/>
                </a:lnTo>
                <a:lnTo>
                  <a:pt x="66805" y="373012"/>
                </a:lnTo>
                <a:lnTo>
                  <a:pt x="62635" y="376310"/>
                </a:lnTo>
                <a:lnTo>
                  <a:pt x="58901" y="379461"/>
                </a:lnTo>
                <a:lnTo>
                  <a:pt x="55460" y="381561"/>
                </a:lnTo>
                <a:lnTo>
                  <a:pt x="49097" y="383895"/>
                </a:lnTo>
                <a:lnTo>
                  <a:pt x="44161" y="384517"/>
                </a:lnTo>
                <a:lnTo>
                  <a:pt x="38013" y="384932"/>
                </a:lnTo>
                <a:lnTo>
                  <a:pt x="17145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126"/>
          <p:cNvSpPr/>
          <p:nvPr/>
        </p:nvSpPr>
        <p:spPr>
          <a:xfrm>
            <a:off x="4237672" y="4920783"/>
            <a:ext cx="848679" cy="81924"/>
          </a:xfrm>
          <a:custGeom>
            <a:avLst/>
            <a:gdLst/>
            <a:ahLst/>
            <a:cxnLst/>
            <a:rect l="0" t="0" r="0" b="0"/>
            <a:pathLst>
              <a:path w="848679" h="81924">
                <a:moveTo>
                  <a:pt x="0" y="76984"/>
                </a:moveTo>
                <a:lnTo>
                  <a:pt x="13653" y="81535"/>
                </a:lnTo>
                <a:lnTo>
                  <a:pt x="19579" y="81923"/>
                </a:lnTo>
                <a:lnTo>
                  <a:pt x="31244" y="79814"/>
                </a:lnTo>
                <a:lnTo>
                  <a:pt x="116784" y="59619"/>
                </a:lnTo>
                <a:lnTo>
                  <a:pt x="144531" y="52072"/>
                </a:lnTo>
                <a:lnTo>
                  <a:pt x="166839" y="45137"/>
                </a:lnTo>
                <a:lnTo>
                  <a:pt x="185521" y="38607"/>
                </a:lnTo>
                <a:lnTo>
                  <a:pt x="202738" y="33302"/>
                </a:lnTo>
                <a:lnTo>
                  <a:pt x="218979" y="28813"/>
                </a:lnTo>
                <a:lnTo>
                  <a:pt x="234568" y="24867"/>
                </a:lnTo>
                <a:lnTo>
                  <a:pt x="250676" y="21285"/>
                </a:lnTo>
                <a:lnTo>
                  <a:pt x="283814" y="14764"/>
                </a:lnTo>
                <a:lnTo>
                  <a:pt x="299699" y="13597"/>
                </a:lnTo>
                <a:lnTo>
                  <a:pt x="315052" y="13771"/>
                </a:lnTo>
                <a:lnTo>
                  <a:pt x="330050" y="14839"/>
                </a:lnTo>
                <a:lnTo>
                  <a:pt x="344811" y="14599"/>
                </a:lnTo>
                <a:lnTo>
                  <a:pt x="359414" y="13487"/>
                </a:lnTo>
                <a:lnTo>
                  <a:pt x="373912" y="11793"/>
                </a:lnTo>
                <a:lnTo>
                  <a:pt x="388339" y="10663"/>
                </a:lnTo>
                <a:lnTo>
                  <a:pt x="402721" y="9910"/>
                </a:lnTo>
                <a:lnTo>
                  <a:pt x="417071" y="9408"/>
                </a:lnTo>
                <a:lnTo>
                  <a:pt x="432352" y="8121"/>
                </a:lnTo>
                <a:lnTo>
                  <a:pt x="448255" y="6310"/>
                </a:lnTo>
                <a:lnTo>
                  <a:pt x="464571" y="4151"/>
                </a:lnTo>
                <a:lnTo>
                  <a:pt x="480212" y="2711"/>
                </a:lnTo>
                <a:lnTo>
                  <a:pt x="495401" y="1751"/>
                </a:lnTo>
                <a:lnTo>
                  <a:pt x="524978" y="684"/>
                </a:lnTo>
                <a:lnTo>
                  <a:pt x="580232" y="0"/>
                </a:lnTo>
                <a:lnTo>
                  <a:pt x="605543" y="859"/>
                </a:lnTo>
                <a:lnTo>
                  <a:pt x="618961" y="2421"/>
                </a:lnTo>
                <a:lnTo>
                  <a:pt x="632668" y="4416"/>
                </a:lnTo>
                <a:lnTo>
                  <a:pt x="658058" y="6631"/>
                </a:lnTo>
                <a:lnTo>
                  <a:pt x="681090" y="7616"/>
                </a:lnTo>
                <a:lnTo>
                  <a:pt x="700852" y="8054"/>
                </a:lnTo>
                <a:lnTo>
                  <a:pt x="713932" y="9123"/>
                </a:lnTo>
                <a:lnTo>
                  <a:pt x="746245" y="12851"/>
                </a:lnTo>
                <a:lnTo>
                  <a:pt x="759435" y="15179"/>
                </a:lnTo>
                <a:lnTo>
                  <a:pt x="770132" y="17683"/>
                </a:lnTo>
                <a:lnTo>
                  <a:pt x="779169" y="20305"/>
                </a:lnTo>
                <a:lnTo>
                  <a:pt x="810091" y="28546"/>
                </a:lnTo>
                <a:lnTo>
                  <a:pt x="819143" y="31357"/>
                </a:lnTo>
                <a:lnTo>
                  <a:pt x="827083" y="34184"/>
                </a:lnTo>
                <a:lnTo>
                  <a:pt x="848678" y="426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127"/>
          <p:cNvSpPr/>
          <p:nvPr/>
        </p:nvSpPr>
        <p:spPr>
          <a:xfrm>
            <a:off x="4486275" y="5024678"/>
            <a:ext cx="291466" cy="307152"/>
          </a:xfrm>
          <a:custGeom>
            <a:avLst/>
            <a:gdLst/>
            <a:ahLst/>
            <a:cxnLst/>
            <a:rect l="0" t="0" r="0" b="0"/>
            <a:pathLst>
              <a:path w="291466" h="307152">
                <a:moveTo>
                  <a:pt x="291465" y="41669"/>
                </a:moveTo>
                <a:lnTo>
                  <a:pt x="277812" y="32567"/>
                </a:lnTo>
                <a:lnTo>
                  <a:pt x="272838" y="29886"/>
                </a:lnTo>
                <a:lnTo>
                  <a:pt x="264771" y="26907"/>
                </a:lnTo>
                <a:lnTo>
                  <a:pt x="258010" y="23043"/>
                </a:lnTo>
                <a:lnTo>
                  <a:pt x="254874" y="20679"/>
                </a:lnTo>
                <a:lnTo>
                  <a:pt x="248021" y="18151"/>
                </a:lnTo>
                <a:lnTo>
                  <a:pt x="238690" y="15513"/>
                </a:lnTo>
                <a:lnTo>
                  <a:pt x="227706" y="12802"/>
                </a:lnTo>
                <a:lnTo>
                  <a:pt x="219432" y="10994"/>
                </a:lnTo>
                <a:lnTo>
                  <a:pt x="212962" y="9789"/>
                </a:lnTo>
                <a:lnTo>
                  <a:pt x="207697" y="8986"/>
                </a:lnTo>
                <a:lnTo>
                  <a:pt x="202282" y="8450"/>
                </a:lnTo>
                <a:lnTo>
                  <a:pt x="196767" y="8093"/>
                </a:lnTo>
                <a:lnTo>
                  <a:pt x="191186" y="7855"/>
                </a:lnTo>
                <a:lnTo>
                  <a:pt x="179904" y="7590"/>
                </a:lnTo>
                <a:lnTo>
                  <a:pt x="140010" y="7391"/>
                </a:lnTo>
                <a:lnTo>
                  <a:pt x="129535" y="6435"/>
                </a:lnTo>
                <a:lnTo>
                  <a:pt x="87698" y="1490"/>
                </a:lnTo>
                <a:lnTo>
                  <a:pt x="77516" y="596"/>
                </a:lnTo>
                <a:lnTo>
                  <a:pt x="68822" y="0"/>
                </a:lnTo>
                <a:lnTo>
                  <a:pt x="62074" y="554"/>
                </a:lnTo>
                <a:lnTo>
                  <a:pt x="56622" y="1877"/>
                </a:lnTo>
                <a:lnTo>
                  <a:pt x="52035" y="3711"/>
                </a:lnTo>
                <a:lnTo>
                  <a:pt x="47072" y="4933"/>
                </a:lnTo>
                <a:lnTo>
                  <a:pt x="41859" y="5749"/>
                </a:lnTo>
                <a:lnTo>
                  <a:pt x="36479" y="6292"/>
                </a:lnTo>
                <a:lnTo>
                  <a:pt x="31939" y="7607"/>
                </a:lnTo>
                <a:lnTo>
                  <a:pt x="24355" y="11608"/>
                </a:lnTo>
                <a:lnTo>
                  <a:pt x="21951" y="14009"/>
                </a:lnTo>
                <a:lnTo>
                  <a:pt x="20349" y="16561"/>
                </a:lnTo>
                <a:lnTo>
                  <a:pt x="18569" y="21938"/>
                </a:lnTo>
                <a:lnTo>
                  <a:pt x="17567" y="30319"/>
                </a:lnTo>
                <a:lnTo>
                  <a:pt x="17332" y="35990"/>
                </a:lnTo>
                <a:lnTo>
                  <a:pt x="17200" y="67291"/>
                </a:lnTo>
                <a:lnTo>
                  <a:pt x="16229" y="82563"/>
                </a:lnTo>
                <a:lnTo>
                  <a:pt x="14629" y="99412"/>
                </a:lnTo>
                <a:lnTo>
                  <a:pt x="9769" y="142504"/>
                </a:lnTo>
                <a:lnTo>
                  <a:pt x="10322" y="146040"/>
                </a:lnTo>
                <a:lnTo>
                  <a:pt x="11644" y="148397"/>
                </a:lnTo>
                <a:lnTo>
                  <a:pt x="13477" y="149968"/>
                </a:lnTo>
                <a:lnTo>
                  <a:pt x="16605" y="150064"/>
                </a:lnTo>
                <a:lnTo>
                  <a:pt x="25160" y="147629"/>
                </a:lnTo>
                <a:lnTo>
                  <a:pt x="32772" y="143373"/>
                </a:lnTo>
                <a:lnTo>
                  <a:pt x="36135" y="140904"/>
                </a:lnTo>
                <a:lnTo>
                  <a:pt x="42188" y="137353"/>
                </a:lnTo>
                <a:lnTo>
                  <a:pt x="50032" y="133081"/>
                </a:lnTo>
                <a:lnTo>
                  <a:pt x="59072" y="128328"/>
                </a:lnTo>
                <a:lnTo>
                  <a:pt x="67004" y="126112"/>
                </a:lnTo>
                <a:lnTo>
                  <a:pt x="74197" y="125587"/>
                </a:lnTo>
                <a:lnTo>
                  <a:pt x="80897" y="126189"/>
                </a:lnTo>
                <a:lnTo>
                  <a:pt x="87269" y="125638"/>
                </a:lnTo>
                <a:lnTo>
                  <a:pt x="93421" y="124318"/>
                </a:lnTo>
                <a:lnTo>
                  <a:pt x="99428" y="122486"/>
                </a:lnTo>
                <a:lnTo>
                  <a:pt x="105338" y="121264"/>
                </a:lnTo>
                <a:lnTo>
                  <a:pt x="111183" y="120450"/>
                </a:lnTo>
                <a:lnTo>
                  <a:pt x="116984" y="119907"/>
                </a:lnTo>
                <a:lnTo>
                  <a:pt x="122757" y="119546"/>
                </a:lnTo>
                <a:lnTo>
                  <a:pt x="134251" y="119143"/>
                </a:lnTo>
                <a:lnTo>
                  <a:pt x="160330" y="118864"/>
                </a:lnTo>
                <a:lnTo>
                  <a:pt x="164036" y="118850"/>
                </a:lnTo>
                <a:lnTo>
                  <a:pt x="168413" y="119793"/>
                </a:lnTo>
                <a:lnTo>
                  <a:pt x="173235" y="121374"/>
                </a:lnTo>
                <a:lnTo>
                  <a:pt x="178355" y="123381"/>
                </a:lnTo>
                <a:lnTo>
                  <a:pt x="186584" y="128151"/>
                </a:lnTo>
                <a:lnTo>
                  <a:pt x="193416" y="133445"/>
                </a:lnTo>
                <a:lnTo>
                  <a:pt x="199627" y="138973"/>
                </a:lnTo>
                <a:lnTo>
                  <a:pt x="201665" y="142734"/>
                </a:lnTo>
                <a:lnTo>
                  <a:pt x="203929" y="151992"/>
                </a:lnTo>
                <a:lnTo>
                  <a:pt x="204935" y="159917"/>
                </a:lnTo>
                <a:lnTo>
                  <a:pt x="205382" y="167566"/>
                </a:lnTo>
                <a:lnTo>
                  <a:pt x="205580" y="177316"/>
                </a:lnTo>
                <a:lnTo>
                  <a:pt x="204681" y="182583"/>
                </a:lnTo>
                <a:lnTo>
                  <a:pt x="203129" y="187999"/>
                </a:lnTo>
                <a:lnTo>
                  <a:pt x="201142" y="193515"/>
                </a:lnTo>
                <a:lnTo>
                  <a:pt x="198864" y="199097"/>
                </a:lnTo>
                <a:lnTo>
                  <a:pt x="196394" y="204724"/>
                </a:lnTo>
                <a:lnTo>
                  <a:pt x="193794" y="210380"/>
                </a:lnTo>
                <a:lnTo>
                  <a:pt x="189203" y="217960"/>
                </a:lnTo>
                <a:lnTo>
                  <a:pt x="183285" y="226825"/>
                </a:lnTo>
                <a:lnTo>
                  <a:pt x="176483" y="236543"/>
                </a:lnTo>
                <a:lnTo>
                  <a:pt x="170995" y="243975"/>
                </a:lnTo>
                <a:lnTo>
                  <a:pt x="166384" y="249882"/>
                </a:lnTo>
                <a:lnTo>
                  <a:pt x="162357" y="254773"/>
                </a:lnTo>
                <a:lnTo>
                  <a:pt x="156816" y="259938"/>
                </a:lnTo>
                <a:lnTo>
                  <a:pt x="150264" y="265287"/>
                </a:lnTo>
                <a:lnTo>
                  <a:pt x="143038" y="270758"/>
                </a:lnTo>
                <a:lnTo>
                  <a:pt x="136316" y="275358"/>
                </a:lnTo>
                <a:lnTo>
                  <a:pt x="129930" y="279376"/>
                </a:lnTo>
                <a:lnTo>
                  <a:pt x="123767" y="283008"/>
                </a:lnTo>
                <a:lnTo>
                  <a:pt x="109300" y="292123"/>
                </a:lnTo>
                <a:lnTo>
                  <a:pt x="101442" y="297221"/>
                </a:lnTo>
                <a:lnTo>
                  <a:pt x="94298" y="300620"/>
                </a:lnTo>
                <a:lnTo>
                  <a:pt x="87630" y="302885"/>
                </a:lnTo>
                <a:lnTo>
                  <a:pt x="81280" y="304395"/>
                </a:lnTo>
                <a:lnTo>
                  <a:pt x="76094" y="305403"/>
                </a:lnTo>
                <a:lnTo>
                  <a:pt x="67791" y="306521"/>
                </a:lnTo>
                <a:lnTo>
                  <a:pt x="62339" y="306820"/>
                </a:lnTo>
                <a:lnTo>
                  <a:pt x="48661" y="307151"/>
                </a:lnTo>
                <a:lnTo>
                  <a:pt x="41966" y="306288"/>
                </a:lnTo>
                <a:lnTo>
                  <a:pt x="35597" y="304759"/>
                </a:lnTo>
                <a:lnTo>
                  <a:pt x="29446" y="302787"/>
                </a:lnTo>
                <a:lnTo>
                  <a:pt x="24393" y="301473"/>
                </a:lnTo>
                <a:lnTo>
                  <a:pt x="16239" y="300012"/>
                </a:lnTo>
                <a:lnTo>
                  <a:pt x="10843" y="299190"/>
                </a:lnTo>
                <a:lnTo>
                  <a:pt x="7042" y="296458"/>
                </a:lnTo>
                <a:lnTo>
                  <a:pt x="1390" y="291493"/>
                </a:lnTo>
                <a:lnTo>
                  <a:pt x="927" y="290134"/>
                </a:lnTo>
                <a:lnTo>
                  <a:pt x="0" y="2816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128"/>
          <p:cNvSpPr/>
          <p:nvPr/>
        </p:nvSpPr>
        <p:spPr>
          <a:xfrm>
            <a:off x="5283517" y="4774882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9102" y="29740"/>
                </a:lnTo>
                <a:lnTo>
                  <a:pt x="13688" y="28399"/>
                </a:lnTo>
                <a:lnTo>
                  <a:pt x="18650" y="27505"/>
                </a:lnTo>
                <a:lnTo>
                  <a:pt x="23864" y="26909"/>
                </a:lnTo>
                <a:lnTo>
                  <a:pt x="30197" y="25560"/>
                </a:lnTo>
                <a:lnTo>
                  <a:pt x="37276" y="23708"/>
                </a:lnTo>
                <a:lnTo>
                  <a:pt x="44853" y="21520"/>
                </a:lnTo>
                <a:lnTo>
                  <a:pt x="51810" y="20062"/>
                </a:lnTo>
                <a:lnTo>
                  <a:pt x="58353" y="19089"/>
                </a:lnTo>
                <a:lnTo>
                  <a:pt x="64619" y="18442"/>
                </a:lnTo>
                <a:lnTo>
                  <a:pt x="72607" y="17057"/>
                </a:lnTo>
                <a:lnTo>
                  <a:pt x="81742" y="15181"/>
                </a:lnTo>
                <a:lnTo>
                  <a:pt x="91642" y="12979"/>
                </a:lnTo>
                <a:lnTo>
                  <a:pt x="101100" y="11510"/>
                </a:lnTo>
                <a:lnTo>
                  <a:pt x="110263" y="10531"/>
                </a:lnTo>
                <a:lnTo>
                  <a:pt x="119229" y="9878"/>
                </a:lnTo>
                <a:lnTo>
                  <a:pt x="129015" y="8490"/>
                </a:lnTo>
                <a:lnTo>
                  <a:pt x="139351" y="6612"/>
                </a:lnTo>
                <a:lnTo>
                  <a:pt x="150051" y="4409"/>
                </a:lnTo>
                <a:lnTo>
                  <a:pt x="160041" y="2939"/>
                </a:lnTo>
                <a:lnTo>
                  <a:pt x="169559" y="1960"/>
                </a:lnTo>
                <a:lnTo>
                  <a:pt x="178762" y="1307"/>
                </a:lnTo>
                <a:lnTo>
                  <a:pt x="188707" y="87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129"/>
          <p:cNvSpPr/>
          <p:nvPr/>
        </p:nvSpPr>
        <p:spPr>
          <a:xfrm>
            <a:off x="5240654" y="4903470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8572"/>
                </a:moveTo>
                <a:lnTo>
                  <a:pt x="32922" y="8572"/>
                </a:lnTo>
                <a:lnTo>
                  <a:pt x="38141" y="7620"/>
                </a:lnTo>
                <a:lnTo>
                  <a:pt x="43525" y="6033"/>
                </a:lnTo>
                <a:lnTo>
                  <a:pt x="49019" y="4021"/>
                </a:lnTo>
                <a:lnTo>
                  <a:pt x="55540" y="2680"/>
                </a:lnTo>
                <a:lnTo>
                  <a:pt x="62744" y="1787"/>
                </a:lnTo>
                <a:lnTo>
                  <a:pt x="70404" y="1191"/>
                </a:lnTo>
                <a:lnTo>
                  <a:pt x="77417" y="794"/>
                </a:lnTo>
                <a:lnTo>
                  <a:pt x="90288" y="353"/>
                </a:lnTo>
                <a:lnTo>
                  <a:pt x="172745" y="31"/>
                </a:lnTo>
                <a:lnTo>
                  <a:pt x="180886" y="973"/>
                </a:lnTo>
                <a:lnTo>
                  <a:pt x="189171" y="2553"/>
                </a:lnTo>
                <a:lnTo>
                  <a:pt x="197552" y="4559"/>
                </a:lnTo>
                <a:lnTo>
                  <a:pt x="204091" y="5897"/>
                </a:lnTo>
                <a:lnTo>
                  <a:pt x="209404" y="6789"/>
                </a:lnTo>
                <a:lnTo>
                  <a:pt x="213897" y="7383"/>
                </a:lnTo>
                <a:lnTo>
                  <a:pt x="217846" y="7779"/>
                </a:lnTo>
                <a:lnTo>
                  <a:pt x="221431" y="8044"/>
                </a:lnTo>
                <a:lnTo>
                  <a:pt x="224773" y="8220"/>
                </a:lnTo>
                <a:lnTo>
                  <a:pt x="229859" y="7385"/>
                </a:lnTo>
                <a:lnTo>
                  <a:pt x="236107" y="5876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130"/>
          <p:cNvSpPr/>
          <p:nvPr/>
        </p:nvSpPr>
        <p:spPr>
          <a:xfrm>
            <a:off x="5653329" y="4646295"/>
            <a:ext cx="213119" cy="102829"/>
          </a:xfrm>
          <a:custGeom>
            <a:avLst/>
            <a:gdLst/>
            <a:ahLst/>
            <a:cxnLst/>
            <a:rect l="0" t="0" r="0" b="0"/>
            <a:pathLst>
              <a:path w="213119" h="102829">
                <a:moveTo>
                  <a:pt x="7378" y="0"/>
                </a:moveTo>
                <a:lnTo>
                  <a:pt x="11929" y="0"/>
                </a:lnTo>
                <a:lnTo>
                  <a:pt x="13270" y="952"/>
                </a:lnTo>
                <a:lnTo>
                  <a:pt x="14163" y="2540"/>
                </a:lnTo>
                <a:lnTo>
                  <a:pt x="14759" y="4550"/>
                </a:lnTo>
                <a:lnTo>
                  <a:pt x="15156" y="7796"/>
                </a:lnTo>
                <a:lnTo>
                  <a:pt x="15421" y="11865"/>
                </a:lnTo>
                <a:lnTo>
                  <a:pt x="15597" y="16482"/>
                </a:lnTo>
                <a:lnTo>
                  <a:pt x="14763" y="20513"/>
                </a:lnTo>
                <a:lnTo>
                  <a:pt x="13254" y="24153"/>
                </a:lnTo>
                <a:lnTo>
                  <a:pt x="11295" y="27532"/>
                </a:lnTo>
                <a:lnTo>
                  <a:pt x="9990" y="30737"/>
                </a:lnTo>
                <a:lnTo>
                  <a:pt x="9119" y="33826"/>
                </a:lnTo>
                <a:lnTo>
                  <a:pt x="8538" y="36838"/>
                </a:lnTo>
                <a:lnTo>
                  <a:pt x="8152" y="39799"/>
                </a:lnTo>
                <a:lnTo>
                  <a:pt x="7894" y="42725"/>
                </a:lnTo>
                <a:lnTo>
                  <a:pt x="7722" y="45628"/>
                </a:lnTo>
                <a:lnTo>
                  <a:pt x="7531" y="51394"/>
                </a:lnTo>
                <a:lnTo>
                  <a:pt x="7408" y="62857"/>
                </a:lnTo>
                <a:lnTo>
                  <a:pt x="6446" y="65716"/>
                </a:lnTo>
                <a:lnTo>
                  <a:pt x="4851" y="68576"/>
                </a:lnTo>
                <a:lnTo>
                  <a:pt x="2836" y="71435"/>
                </a:lnTo>
                <a:lnTo>
                  <a:pt x="1493" y="74293"/>
                </a:lnTo>
                <a:lnTo>
                  <a:pt x="597" y="77151"/>
                </a:lnTo>
                <a:lnTo>
                  <a:pt x="0" y="80009"/>
                </a:lnTo>
                <a:lnTo>
                  <a:pt x="554" y="81914"/>
                </a:lnTo>
                <a:lnTo>
                  <a:pt x="1876" y="83184"/>
                </a:lnTo>
                <a:lnTo>
                  <a:pt x="3710" y="84031"/>
                </a:lnTo>
                <a:lnTo>
                  <a:pt x="5885" y="85548"/>
                </a:lnTo>
                <a:lnTo>
                  <a:pt x="8288" y="87512"/>
                </a:lnTo>
                <a:lnTo>
                  <a:pt x="10842" y="89774"/>
                </a:lnTo>
                <a:lnTo>
                  <a:pt x="12545" y="92234"/>
                </a:lnTo>
                <a:lnTo>
                  <a:pt x="13680" y="94827"/>
                </a:lnTo>
                <a:lnTo>
                  <a:pt x="14437" y="97508"/>
                </a:lnTo>
                <a:lnTo>
                  <a:pt x="15894" y="99295"/>
                </a:lnTo>
                <a:lnTo>
                  <a:pt x="17818" y="100487"/>
                </a:lnTo>
                <a:lnTo>
                  <a:pt x="20053" y="101281"/>
                </a:lnTo>
                <a:lnTo>
                  <a:pt x="23448" y="101810"/>
                </a:lnTo>
                <a:lnTo>
                  <a:pt x="27616" y="102164"/>
                </a:lnTo>
                <a:lnTo>
                  <a:pt x="32300" y="102399"/>
                </a:lnTo>
                <a:lnTo>
                  <a:pt x="45124" y="102660"/>
                </a:lnTo>
                <a:lnTo>
                  <a:pt x="76641" y="102828"/>
                </a:lnTo>
                <a:lnTo>
                  <a:pt x="83081" y="101889"/>
                </a:lnTo>
                <a:lnTo>
                  <a:pt x="88327" y="100312"/>
                </a:lnTo>
                <a:lnTo>
                  <a:pt x="92776" y="98306"/>
                </a:lnTo>
                <a:lnTo>
                  <a:pt x="97648" y="96970"/>
                </a:lnTo>
                <a:lnTo>
                  <a:pt x="102801" y="96079"/>
                </a:lnTo>
                <a:lnTo>
                  <a:pt x="108141" y="95485"/>
                </a:lnTo>
                <a:lnTo>
                  <a:pt x="114558" y="94136"/>
                </a:lnTo>
                <a:lnTo>
                  <a:pt x="121694" y="92285"/>
                </a:lnTo>
                <a:lnTo>
                  <a:pt x="129309" y="90098"/>
                </a:lnTo>
                <a:lnTo>
                  <a:pt x="136290" y="88641"/>
                </a:lnTo>
                <a:lnTo>
                  <a:pt x="142850" y="87668"/>
                </a:lnTo>
                <a:lnTo>
                  <a:pt x="149127" y="87021"/>
                </a:lnTo>
                <a:lnTo>
                  <a:pt x="156170" y="85636"/>
                </a:lnTo>
                <a:lnTo>
                  <a:pt x="163722" y="83761"/>
                </a:lnTo>
                <a:lnTo>
                  <a:pt x="171615" y="81558"/>
                </a:lnTo>
                <a:lnTo>
                  <a:pt x="177830" y="80089"/>
                </a:lnTo>
                <a:lnTo>
                  <a:pt x="182925" y="79110"/>
                </a:lnTo>
                <a:lnTo>
                  <a:pt x="213118" y="771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131"/>
          <p:cNvSpPr/>
          <p:nvPr/>
        </p:nvSpPr>
        <p:spPr>
          <a:xfrm>
            <a:off x="5817395" y="4594860"/>
            <a:ext cx="31908" cy="342901"/>
          </a:xfrm>
          <a:custGeom>
            <a:avLst/>
            <a:gdLst/>
            <a:ahLst/>
            <a:cxnLst/>
            <a:rect l="0" t="0" r="0" b="0"/>
            <a:pathLst>
              <a:path w="31908" h="342901">
                <a:moveTo>
                  <a:pt x="14762" y="0"/>
                </a:moveTo>
                <a:lnTo>
                  <a:pt x="5661" y="0"/>
                </a:lnTo>
                <a:lnTo>
                  <a:pt x="2979" y="952"/>
                </a:lnTo>
                <a:lnTo>
                  <a:pt x="1192" y="2540"/>
                </a:lnTo>
                <a:lnTo>
                  <a:pt x="0" y="4551"/>
                </a:lnTo>
                <a:lnTo>
                  <a:pt x="158" y="6844"/>
                </a:lnTo>
                <a:lnTo>
                  <a:pt x="1216" y="9324"/>
                </a:lnTo>
                <a:lnTo>
                  <a:pt x="2874" y="11931"/>
                </a:lnTo>
                <a:lnTo>
                  <a:pt x="3979" y="15574"/>
                </a:lnTo>
                <a:lnTo>
                  <a:pt x="4716" y="19908"/>
                </a:lnTo>
                <a:lnTo>
                  <a:pt x="5207" y="24701"/>
                </a:lnTo>
                <a:lnTo>
                  <a:pt x="22170" y="134769"/>
                </a:lnTo>
                <a:lnTo>
                  <a:pt x="25416" y="158425"/>
                </a:lnTo>
                <a:lnTo>
                  <a:pt x="27580" y="178959"/>
                </a:lnTo>
                <a:lnTo>
                  <a:pt x="29022" y="197411"/>
                </a:lnTo>
                <a:lnTo>
                  <a:pt x="30625" y="228708"/>
                </a:lnTo>
                <a:lnTo>
                  <a:pt x="31337" y="252143"/>
                </a:lnTo>
                <a:lnTo>
                  <a:pt x="31907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132"/>
          <p:cNvSpPr/>
          <p:nvPr/>
        </p:nvSpPr>
        <p:spPr>
          <a:xfrm>
            <a:off x="4623434" y="4423410"/>
            <a:ext cx="128589" cy="831533"/>
          </a:xfrm>
          <a:custGeom>
            <a:avLst/>
            <a:gdLst/>
            <a:ahLst/>
            <a:cxnLst/>
            <a:rect l="0" t="0" r="0" b="0"/>
            <a:pathLst>
              <a:path w="128589" h="831533">
                <a:moveTo>
                  <a:pt x="128588" y="0"/>
                </a:moveTo>
                <a:lnTo>
                  <a:pt x="128588" y="4551"/>
                </a:lnTo>
                <a:lnTo>
                  <a:pt x="126048" y="11865"/>
                </a:lnTo>
                <a:lnTo>
                  <a:pt x="124037" y="16482"/>
                </a:lnTo>
                <a:lnTo>
                  <a:pt x="121803" y="26693"/>
                </a:lnTo>
                <a:lnTo>
                  <a:pt x="120545" y="45691"/>
                </a:lnTo>
                <a:lnTo>
                  <a:pt x="119298" y="60312"/>
                </a:lnTo>
                <a:lnTo>
                  <a:pt x="115569" y="73160"/>
                </a:lnTo>
                <a:lnTo>
                  <a:pt x="113241" y="81158"/>
                </a:lnTo>
                <a:lnTo>
                  <a:pt x="105414" y="109666"/>
                </a:lnTo>
                <a:lnTo>
                  <a:pt x="97063" y="137586"/>
                </a:lnTo>
                <a:lnTo>
                  <a:pt x="88555" y="168613"/>
                </a:lnTo>
                <a:lnTo>
                  <a:pt x="80002" y="197279"/>
                </a:lnTo>
                <a:lnTo>
                  <a:pt x="71436" y="229479"/>
                </a:lnTo>
                <a:lnTo>
                  <a:pt x="65722" y="251851"/>
                </a:lnTo>
                <a:lnTo>
                  <a:pt x="62548" y="271954"/>
                </a:lnTo>
                <a:lnTo>
                  <a:pt x="61701" y="281315"/>
                </a:lnTo>
                <a:lnTo>
                  <a:pt x="55680" y="322196"/>
                </a:lnTo>
                <a:lnTo>
                  <a:pt x="47607" y="374656"/>
                </a:lnTo>
                <a:lnTo>
                  <a:pt x="40844" y="423371"/>
                </a:lnTo>
                <a:lnTo>
                  <a:pt x="38659" y="443220"/>
                </a:lnTo>
                <a:lnTo>
                  <a:pt x="37203" y="460262"/>
                </a:lnTo>
                <a:lnTo>
                  <a:pt x="36232" y="475434"/>
                </a:lnTo>
                <a:lnTo>
                  <a:pt x="34633" y="489358"/>
                </a:lnTo>
                <a:lnTo>
                  <a:pt x="32613" y="502452"/>
                </a:lnTo>
                <a:lnTo>
                  <a:pt x="30315" y="514990"/>
                </a:lnTo>
                <a:lnTo>
                  <a:pt x="25221" y="549242"/>
                </a:lnTo>
                <a:lnTo>
                  <a:pt x="22530" y="569044"/>
                </a:lnTo>
                <a:lnTo>
                  <a:pt x="20735" y="588912"/>
                </a:lnTo>
                <a:lnTo>
                  <a:pt x="19538" y="608825"/>
                </a:lnTo>
                <a:lnTo>
                  <a:pt x="17854" y="658548"/>
                </a:lnTo>
                <a:lnTo>
                  <a:pt x="17286" y="700948"/>
                </a:lnTo>
                <a:lnTo>
                  <a:pt x="14668" y="719202"/>
                </a:lnTo>
                <a:lnTo>
                  <a:pt x="11282" y="737793"/>
                </a:lnTo>
                <a:lnTo>
                  <a:pt x="9777" y="758755"/>
                </a:lnTo>
                <a:lnTo>
                  <a:pt x="9108" y="778232"/>
                </a:lnTo>
                <a:lnTo>
                  <a:pt x="8644" y="809979"/>
                </a:lnTo>
                <a:lnTo>
                  <a:pt x="8604" y="820683"/>
                </a:lnTo>
                <a:lnTo>
                  <a:pt x="7642" y="824299"/>
                </a:lnTo>
                <a:lnTo>
                  <a:pt x="6047" y="826710"/>
                </a:lnTo>
                <a:lnTo>
                  <a:pt x="0" y="8315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133"/>
          <p:cNvSpPr/>
          <p:nvPr/>
        </p:nvSpPr>
        <p:spPr>
          <a:xfrm>
            <a:off x="4417695" y="4348004"/>
            <a:ext cx="581329" cy="1026954"/>
          </a:xfrm>
          <a:custGeom>
            <a:avLst/>
            <a:gdLst/>
            <a:ahLst/>
            <a:cxnLst/>
            <a:rect l="0" t="0" r="0" b="0"/>
            <a:pathLst>
              <a:path w="581329" h="1026954">
                <a:moveTo>
                  <a:pt x="514350" y="6825"/>
                </a:moveTo>
                <a:lnTo>
                  <a:pt x="495037" y="6825"/>
                </a:lnTo>
                <a:lnTo>
                  <a:pt x="491949" y="5873"/>
                </a:lnTo>
                <a:lnTo>
                  <a:pt x="485979" y="2275"/>
                </a:lnTo>
                <a:lnTo>
                  <a:pt x="472530" y="41"/>
                </a:lnTo>
                <a:lnTo>
                  <a:pt x="455758" y="0"/>
                </a:lnTo>
                <a:lnTo>
                  <a:pt x="441954" y="3157"/>
                </a:lnTo>
                <a:lnTo>
                  <a:pt x="429469" y="7735"/>
                </a:lnTo>
                <a:lnTo>
                  <a:pt x="416617" y="12945"/>
                </a:lnTo>
                <a:lnTo>
                  <a:pt x="401381" y="18436"/>
                </a:lnTo>
                <a:lnTo>
                  <a:pt x="390459" y="24090"/>
                </a:lnTo>
                <a:lnTo>
                  <a:pt x="377464" y="31670"/>
                </a:lnTo>
                <a:lnTo>
                  <a:pt x="363084" y="40534"/>
                </a:lnTo>
                <a:lnTo>
                  <a:pt x="349689" y="47395"/>
                </a:lnTo>
                <a:lnTo>
                  <a:pt x="336948" y="52922"/>
                </a:lnTo>
                <a:lnTo>
                  <a:pt x="324645" y="57560"/>
                </a:lnTo>
                <a:lnTo>
                  <a:pt x="313584" y="62556"/>
                </a:lnTo>
                <a:lnTo>
                  <a:pt x="303354" y="67791"/>
                </a:lnTo>
                <a:lnTo>
                  <a:pt x="293675" y="73187"/>
                </a:lnTo>
                <a:lnTo>
                  <a:pt x="267682" y="86802"/>
                </a:lnTo>
                <a:lnTo>
                  <a:pt x="252750" y="94433"/>
                </a:lnTo>
                <a:lnTo>
                  <a:pt x="239937" y="101425"/>
                </a:lnTo>
                <a:lnTo>
                  <a:pt x="228538" y="107993"/>
                </a:lnTo>
                <a:lnTo>
                  <a:pt x="218081" y="114275"/>
                </a:lnTo>
                <a:lnTo>
                  <a:pt x="201382" y="126336"/>
                </a:lnTo>
                <a:lnTo>
                  <a:pt x="186658" y="138999"/>
                </a:lnTo>
                <a:lnTo>
                  <a:pt x="170589" y="154152"/>
                </a:lnTo>
                <a:lnTo>
                  <a:pt x="161351" y="160288"/>
                </a:lnTo>
                <a:lnTo>
                  <a:pt x="151382" y="165332"/>
                </a:lnTo>
                <a:lnTo>
                  <a:pt x="140926" y="169646"/>
                </a:lnTo>
                <a:lnTo>
                  <a:pt x="124228" y="179520"/>
                </a:lnTo>
                <a:lnTo>
                  <a:pt x="108553" y="192163"/>
                </a:lnTo>
                <a:lnTo>
                  <a:pt x="99038" y="200869"/>
                </a:lnTo>
                <a:lnTo>
                  <a:pt x="88885" y="210483"/>
                </a:lnTo>
                <a:lnTo>
                  <a:pt x="75064" y="231325"/>
                </a:lnTo>
                <a:lnTo>
                  <a:pt x="64469" y="256859"/>
                </a:lnTo>
                <a:lnTo>
                  <a:pt x="61329" y="270457"/>
                </a:lnTo>
                <a:lnTo>
                  <a:pt x="60888" y="274020"/>
                </a:lnTo>
                <a:lnTo>
                  <a:pt x="61547" y="277348"/>
                </a:lnTo>
                <a:lnTo>
                  <a:pt x="64819" y="283585"/>
                </a:lnTo>
                <a:lnTo>
                  <a:pt x="67025" y="285630"/>
                </a:lnTo>
                <a:lnTo>
                  <a:pt x="69448" y="286992"/>
                </a:lnTo>
                <a:lnTo>
                  <a:pt x="72016" y="287901"/>
                </a:lnTo>
                <a:lnTo>
                  <a:pt x="89283" y="289180"/>
                </a:lnTo>
                <a:lnTo>
                  <a:pt x="121598" y="289559"/>
                </a:lnTo>
                <a:lnTo>
                  <a:pt x="133452" y="290564"/>
                </a:lnTo>
                <a:lnTo>
                  <a:pt x="145166" y="292187"/>
                </a:lnTo>
                <a:lnTo>
                  <a:pt x="156785" y="294221"/>
                </a:lnTo>
                <a:lnTo>
                  <a:pt x="167388" y="294625"/>
                </a:lnTo>
                <a:lnTo>
                  <a:pt x="177314" y="293942"/>
                </a:lnTo>
                <a:lnTo>
                  <a:pt x="186789" y="292534"/>
                </a:lnTo>
                <a:lnTo>
                  <a:pt x="197869" y="291595"/>
                </a:lnTo>
                <a:lnTo>
                  <a:pt x="210017" y="290970"/>
                </a:lnTo>
                <a:lnTo>
                  <a:pt x="222879" y="290553"/>
                </a:lnTo>
                <a:lnTo>
                  <a:pt x="262570" y="287549"/>
                </a:lnTo>
                <a:lnTo>
                  <a:pt x="335926" y="280503"/>
                </a:lnTo>
                <a:lnTo>
                  <a:pt x="361110" y="277860"/>
                </a:lnTo>
                <a:lnTo>
                  <a:pt x="382662" y="276097"/>
                </a:lnTo>
                <a:lnTo>
                  <a:pt x="401793" y="274923"/>
                </a:lnTo>
                <a:lnTo>
                  <a:pt x="434797" y="273617"/>
                </a:lnTo>
                <a:lnTo>
                  <a:pt x="473845" y="272882"/>
                </a:lnTo>
                <a:lnTo>
                  <a:pt x="494442" y="272711"/>
                </a:lnTo>
                <a:lnTo>
                  <a:pt x="505841" y="274570"/>
                </a:lnTo>
                <a:lnTo>
                  <a:pt x="518202" y="277714"/>
                </a:lnTo>
                <a:lnTo>
                  <a:pt x="531205" y="281715"/>
                </a:lnTo>
                <a:lnTo>
                  <a:pt x="541779" y="284383"/>
                </a:lnTo>
                <a:lnTo>
                  <a:pt x="558608" y="287347"/>
                </a:lnTo>
                <a:lnTo>
                  <a:pt x="569691" y="289016"/>
                </a:lnTo>
                <a:lnTo>
                  <a:pt x="574823" y="291946"/>
                </a:lnTo>
                <a:lnTo>
                  <a:pt x="577525" y="294061"/>
                </a:lnTo>
                <a:lnTo>
                  <a:pt x="579327" y="296423"/>
                </a:lnTo>
                <a:lnTo>
                  <a:pt x="580528" y="298951"/>
                </a:lnTo>
                <a:lnTo>
                  <a:pt x="581328" y="301588"/>
                </a:lnTo>
                <a:lnTo>
                  <a:pt x="580910" y="303346"/>
                </a:lnTo>
                <a:lnTo>
                  <a:pt x="579678" y="304518"/>
                </a:lnTo>
                <a:lnTo>
                  <a:pt x="577905" y="305300"/>
                </a:lnTo>
                <a:lnTo>
                  <a:pt x="561370" y="320242"/>
                </a:lnTo>
                <a:lnTo>
                  <a:pt x="550805" y="330589"/>
                </a:lnTo>
                <a:lnTo>
                  <a:pt x="540558" y="337921"/>
                </a:lnTo>
                <a:lnTo>
                  <a:pt x="527060" y="346618"/>
                </a:lnTo>
                <a:lnTo>
                  <a:pt x="466589" y="383402"/>
                </a:lnTo>
                <a:lnTo>
                  <a:pt x="452982" y="392179"/>
                </a:lnTo>
                <a:lnTo>
                  <a:pt x="440100" y="400888"/>
                </a:lnTo>
                <a:lnTo>
                  <a:pt x="427703" y="409552"/>
                </a:lnTo>
                <a:lnTo>
                  <a:pt x="414675" y="417232"/>
                </a:lnTo>
                <a:lnTo>
                  <a:pt x="401227" y="424257"/>
                </a:lnTo>
                <a:lnTo>
                  <a:pt x="387500" y="430846"/>
                </a:lnTo>
                <a:lnTo>
                  <a:pt x="374538" y="438096"/>
                </a:lnTo>
                <a:lnTo>
                  <a:pt x="362087" y="445787"/>
                </a:lnTo>
                <a:lnTo>
                  <a:pt x="349976" y="453771"/>
                </a:lnTo>
                <a:lnTo>
                  <a:pt x="337140" y="461000"/>
                </a:lnTo>
                <a:lnTo>
                  <a:pt x="323820" y="467723"/>
                </a:lnTo>
                <a:lnTo>
                  <a:pt x="310177" y="474110"/>
                </a:lnTo>
                <a:lnTo>
                  <a:pt x="297272" y="481226"/>
                </a:lnTo>
                <a:lnTo>
                  <a:pt x="284859" y="488828"/>
                </a:lnTo>
                <a:lnTo>
                  <a:pt x="272773" y="496753"/>
                </a:lnTo>
                <a:lnTo>
                  <a:pt x="249185" y="513179"/>
                </a:lnTo>
                <a:lnTo>
                  <a:pt x="237560" y="521559"/>
                </a:lnTo>
                <a:lnTo>
                  <a:pt x="226001" y="529051"/>
                </a:lnTo>
                <a:lnTo>
                  <a:pt x="214485" y="535951"/>
                </a:lnTo>
                <a:lnTo>
                  <a:pt x="202997" y="542456"/>
                </a:lnTo>
                <a:lnTo>
                  <a:pt x="180073" y="554763"/>
                </a:lnTo>
                <a:lnTo>
                  <a:pt x="134312" y="578187"/>
                </a:lnTo>
                <a:lnTo>
                  <a:pt x="123832" y="584901"/>
                </a:lnTo>
                <a:lnTo>
                  <a:pt x="113986" y="592234"/>
                </a:lnTo>
                <a:lnTo>
                  <a:pt x="104566" y="599980"/>
                </a:lnTo>
                <a:lnTo>
                  <a:pt x="86478" y="613667"/>
                </a:lnTo>
                <a:lnTo>
                  <a:pt x="69867" y="626101"/>
                </a:lnTo>
                <a:lnTo>
                  <a:pt x="56135" y="637976"/>
                </a:lnTo>
                <a:lnTo>
                  <a:pt x="43681" y="649604"/>
                </a:lnTo>
                <a:lnTo>
                  <a:pt x="25960" y="669401"/>
                </a:lnTo>
                <a:lnTo>
                  <a:pt x="16300" y="683256"/>
                </a:lnTo>
                <a:lnTo>
                  <a:pt x="12007" y="692589"/>
                </a:lnTo>
                <a:lnTo>
                  <a:pt x="9590" y="703198"/>
                </a:lnTo>
                <a:lnTo>
                  <a:pt x="10203" y="705389"/>
                </a:lnTo>
                <a:lnTo>
                  <a:pt x="11564" y="706849"/>
                </a:lnTo>
                <a:lnTo>
                  <a:pt x="13424" y="707823"/>
                </a:lnTo>
                <a:lnTo>
                  <a:pt x="23254" y="715278"/>
                </a:lnTo>
                <a:lnTo>
                  <a:pt x="28750" y="716981"/>
                </a:lnTo>
                <a:lnTo>
                  <a:pt x="46301" y="717940"/>
                </a:lnTo>
                <a:lnTo>
                  <a:pt x="83251" y="718223"/>
                </a:lnTo>
                <a:lnTo>
                  <a:pt x="95506" y="717311"/>
                </a:lnTo>
                <a:lnTo>
                  <a:pt x="106533" y="715750"/>
                </a:lnTo>
                <a:lnTo>
                  <a:pt x="116742" y="713757"/>
                </a:lnTo>
                <a:lnTo>
                  <a:pt x="127357" y="713380"/>
                </a:lnTo>
                <a:lnTo>
                  <a:pt x="138245" y="714083"/>
                </a:lnTo>
                <a:lnTo>
                  <a:pt x="149313" y="715502"/>
                </a:lnTo>
                <a:lnTo>
                  <a:pt x="160502" y="716450"/>
                </a:lnTo>
                <a:lnTo>
                  <a:pt x="171771" y="717081"/>
                </a:lnTo>
                <a:lnTo>
                  <a:pt x="183094" y="717502"/>
                </a:lnTo>
                <a:lnTo>
                  <a:pt x="198263" y="716829"/>
                </a:lnTo>
                <a:lnTo>
                  <a:pt x="215995" y="715429"/>
                </a:lnTo>
                <a:lnTo>
                  <a:pt x="235436" y="713543"/>
                </a:lnTo>
                <a:lnTo>
                  <a:pt x="252207" y="712286"/>
                </a:lnTo>
                <a:lnTo>
                  <a:pt x="267198" y="711448"/>
                </a:lnTo>
                <a:lnTo>
                  <a:pt x="294015" y="710516"/>
                </a:lnTo>
                <a:lnTo>
                  <a:pt x="339735" y="709918"/>
                </a:lnTo>
                <a:lnTo>
                  <a:pt x="349362" y="709869"/>
                </a:lnTo>
                <a:lnTo>
                  <a:pt x="358637" y="710789"/>
                </a:lnTo>
                <a:lnTo>
                  <a:pt x="376564" y="714350"/>
                </a:lnTo>
                <a:lnTo>
                  <a:pt x="391516" y="719109"/>
                </a:lnTo>
                <a:lnTo>
                  <a:pt x="404512" y="724398"/>
                </a:lnTo>
                <a:lnTo>
                  <a:pt x="422539" y="731779"/>
                </a:lnTo>
                <a:lnTo>
                  <a:pt x="438992" y="735341"/>
                </a:lnTo>
                <a:lnTo>
                  <a:pt x="446885" y="739550"/>
                </a:lnTo>
                <a:lnTo>
                  <a:pt x="449370" y="742007"/>
                </a:lnTo>
                <a:lnTo>
                  <a:pt x="451028" y="744596"/>
                </a:lnTo>
                <a:lnTo>
                  <a:pt x="453687" y="751046"/>
                </a:lnTo>
                <a:lnTo>
                  <a:pt x="452953" y="752528"/>
                </a:lnTo>
                <a:lnTo>
                  <a:pt x="449597" y="756714"/>
                </a:lnTo>
                <a:lnTo>
                  <a:pt x="437310" y="766829"/>
                </a:lnTo>
                <a:lnTo>
                  <a:pt x="382567" y="809748"/>
                </a:lnTo>
                <a:lnTo>
                  <a:pt x="362434" y="824372"/>
                </a:lnTo>
                <a:lnTo>
                  <a:pt x="352113" y="829986"/>
                </a:lnTo>
                <a:lnTo>
                  <a:pt x="341422" y="834682"/>
                </a:lnTo>
                <a:lnTo>
                  <a:pt x="330484" y="838765"/>
                </a:lnTo>
                <a:lnTo>
                  <a:pt x="320335" y="843392"/>
                </a:lnTo>
                <a:lnTo>
                  <a:pt x="310712" y="848381"/>
                </a:lnTo>
                <a:lnTo>
                  <a:pt x="301439" y="853612"/>
                </a:lnTo>
                <a:lnTo>
                  <a:pt x="270815" y="869586"/>
                </a:lnTo>
                <a:lnTo>
                  <a:pt x="251981" y="879179"/>
                </a:lnTo>
                <a:lnTo>
                  <a:pt x="236567" y="886527"/>
                </a:lnTo>
                <a:lnTo>
                  <a:pt x="223434" y="892378"/>
                </a:lnTo>
                <a:lnTo>
                  <a:pt x="149085" y="923647"/>
                </a:lnTo>
                <a:lnTo>
                  <a:pt x="125315" y="932780"/>
                </a:lnTo>
                <a:lnTo>
                  <a:pt x="112118" y="939406"/>
                </a:lnTo>
                <a:lnTo>
                  <a:pt x="97605" y="947634"/>
                </a:lnTo>
                <a:lnTo>
                  <a:pt x="70050" y="964077"/>
                </a:lnTo>
                <a:lnTo>
                  <a:pt x="51453" y="974561"/>
                </a:lnTo>
                <a:lnTo>
                  <a:pt x="34298" y="987475"/>
                </a:lnTo>
                <a:lnTo>
                  <a:pt x="20006" y="1000835"/>
                </a:lnTo>
                <a:lnTo>
                  <a:pt x="0" y="10269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134"/>
          <p:cNvSpPr/>
          <p:nvPr/>
        </p:nvSpPr>
        <p:spPr>
          <a:xfrm>
            <a:off x="3414712" y="5469254"/>
            <a:ext cx="214314" cy="214314"/>
          </a:xfrm>
          <a:custGeom>
            <a:avLst/>
            <a:gdLst/>
            <a:ahLst/>
            <a:cxnLst/>
            <a:rect l="0" t="0" r="0" b="0"/>
            <a:pathLst>
              <a:path w="214314" h="214314">
                <a:moveTo>
                  <a:pt x="0" y="0"/>
                </a:moveTo>
                <a:lnTo>
                  <a:pt x="4550" y="9103"/>
                </a:lnTo>
                <a:lnTo>
                  <a:pt x="7796" y="12736"/>
                </a:lnTo>
                <a:lnTo>
                  <a:pt x="11865" y="16111"/>
                </a:lnTo>
                <a:lnTo>
                  <a:pt x="16482" y="19313"/>
                </a:lnTo>
                <a:lnTo>
                  <a:pt x="21466" y="23353"/>
                </a:lnTo>
                <a:lnTo>
                  <a:pt x="26693" y="27952"/>
                </a:lnTo>
                <a:lnTo>
                  <a:pt x="32083" y="32922"/>
                </a:lnTo>
                <a:lnTo>
                  <a:pt x="43152" y="43525"/>
                </a:lnTo>
                <a:lnTo>
                  <a:pt x="48770" y="49020"/>
                </a:lnTo>
                <a:lnTo>
                  <a:pt x="56326" y="57445"/>
                </a:lnTo>
                <a:lnTo>
                  <a:pt x="74881" y="79506"/>
                </a:lnTo>
                <a:lnTo>
                  <a:pt x="83258" y="88247"/>
                </a:lnTo>
                <a:lnTo>
                  <a:pt x="90748" y="95026"/>
                </a:lnTo>
                <a:lnTo>
                  <a:pt x="97646" y="100499"/>
                </a:lnTo>
                <a:lnTo>
                  <a:pt x="105102" y="107005"/>
                </a:lnTo>
                <a:lnTo>
                  <a:pt x="112931" y="114199"/>
                </a:lnTo>
                <a:lnTo>
                  <a:pt x="121007" y="121853"/>
                </a:lnTo>
                <a:lnTo>
                  <a:pt x="128296" y="129813"/>
                </a:lnTo>
                <a:lnTo>
                  <a:pt x="135061" y="137977"/>
                </a:lnTo>
                <a:lnTo>
                  <a:pt x="141475" y="146278"/>
                </a:lnTo>
                <a:lnTo>
                  <a:pt x="147657" y="153716"/>
                </a:lnTo>
                <a:lnTo>
                  <a:pt x="153683" y="160580"/>
                </a:lnTo>
                <a:lnTo>
                  <a:pt x="164506" y="172334"/>
                </a:lnTo>
                <a:lnTo>
                  <a:pt x="175954" y="184307"/>
                </a:lnTo>
                <a:lnTo>
                  <a:pt x="195844" y="204388"/>
                </a:lnTo>
                <a:lnTo>
                  <a:pt x="200095" y="207696"/>
                </a:lnTo>
                <a:lnTo>
                  <a:pt x="203882" y="209902"/>
                </a:lnTo>
                <a:lnTo>
                  <a:pt x="214313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135"/>
          <p:cNvSpPr/>
          <p:nvPr/>
        </p:nvSpPr>
        <p:spPr>
          <a:xfrm>
            <a:off x="3491864" y="5400675"/>
            <a:ext cx="180024" cy="300038"/>
          </a:xfrm>
          <a:custGeom>
            <a:avLst/>
            <a:gdLst/>
            <a:ahLst/>
            <a:cxnLst/>
            <a:rect l="0" t="0" r="0" b="0"/>
            <a:pathLst>
              <a:path w="180024" h="300038">
                <a:moveTo>
                  <a:pt x="180023" y="0"/>
                </a:moveTo>
                <a:lnTo>
                  <a:pt x="180023" y="4551"/>
                </a:lnTo>
                <a:lnTo>
                  <a:pt x="179071" y="6843"/>
                </a:lnTo>
                <a:lnTo>
                  <a:pt x="173179" y="15574"/>
                </a:lnTo>
                <a:lnTo>
                  <a:pt x="168091" y="24701"/>
                </a:lnTo>
                <a:lnTo>
                  <a:pt x="162655" y="32568"/>
                </a:lnTo>
                <a:lnTo>
                  <a:pt x="157064" y="40192"/>
                </a:lnTo>
                <a:lnTo>
                  <a:pt x="154240" y="44892"/>
                </a:lnTo>
                <a:lnTo>
                  <a:pt x="151404" y="49930"/>
                </a:lnTo>
                <a:lnTo>
                  <a:pt x="145713" y="60609"/>
                </a:lnTo>
                <a:lnTo>
                  <a:pt x="134299" y="82986"/>
                </a:lnTo>
                <a:lnTo>
                  <a:pt x="130490" y="88662"/>
                </a:lnTo>
                <a:lnTo>
                  <a:pt x="126046" y="94350"/>
                </a:lnTo>
                <a:lnTo>
                  <a:pt x="121179" y="100047"/>
                </a:lnTo>
                <a:lnTo>
                  <a:pt x="116028" y="107656"/>
                </a:lnTo>
                <a:lnTo>
                  <a:pt x="110690" y="116538"/>
                </a:lnTo>
                <a:lnTo>
                  <a:pt x="105226" y="126269"/>
                </a:lnTo>
                <a:lnTo>
                  <a:pt x="99678" y="135614"/>
                </a:lnTo>
                <a:lnTo>
                  <a:pt x="88434" y="153618"/>
                </a:lnTo>
                <a:lnTo>
                  <a:pt x="83722" y="160514"/>
                </a:lnTo>
                <a:lnTo>
                  <a:pt x="79627" y="166065"/>
                </a:lnTo>
                <a:lnTo>
                  <a:pt x="75945" y="170717"/>
                </a:lnTo>
                <a:lnTo>
                  <a:pt x="71585" y="176676"/>
                </a:lnTo>
                <a:lnTo>
                  <a:pt x="61661" y="190918"/>
                </a:lnTo>
                <a:lnTo>
                  <a:pt x="57300" y="196811"/>
                </a:lnTo>
                <a:lnTo>
                  <a:pt x="53440" y="201692"/>
                </a:lnTo>
                <a:lnTo>
                  <a:pt x="49914" y="205899"/>
                </a:lnTo>
                <a:lnTo>
                  <a:pt x="44706" y="214418"/>
                </a:lnTo>
                <a:lnTo>
                  <a:pt x="38377" y="225813"/>
                </a:lnTo>
                <a:lnTo>
                  <a:pt x="31300" y="239124"/>
                </a:lnTo>
                <a:lnTo>
                  <a:pt x="25629" y="248951"/>
                </a:lnTo>
                <a:lnTo>
                  <a:pt x="20896" y="256455"/>
                </a:lnTo>
                <a:lnTo>
                  <a:pt x="16789" y="262409"/>
                </a:lnTo>
                <a:lnTo>
                  <a:pt x="12225" y="271566"/>
                </a:lnTo>
                <a:lnTo>
                  <a:pt x="11007" y="275342"/>
                </a:lnTo>
                <a:lnTo>
                  <a:pt x="9243" y="277859"/>
                </a:lnTo>
                <a:lnTo>
                  <a:pt x="7115" y="279536"/>
                </a:lnTo>
                <a:lnTo>
                  <a:pt x="4743" y="280655"/>
                </a:lnTo>
                <a:lnTo>
                  <a:pt x="3162" y="282353"/>
                </a:lnTo>
                <a:lnTo>
                  <a:pt x="2109" y="284438"/>
                </a:lnTo>
                <a:lnTo>
                  <a:pt x="417" y="290077"/>
                </a:lnTo>
                <a:lnTo>
                  <a:pt x="186" y="293388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136"/>
          <p:cNvSpPr/>
          <p:nvPr/>
        </p:nvSpPr>
        <p:spPr>
          <a:xfrm>
            <a:off x="3414712" y="5460682"/>
            <a:ext cx="325756" cy="214314"/>
          </a:xfrm>
          <a:custGeom>
            <a:avLst/>
            <a:gdLst/>
            <a:ahLst/>
            <a:cxnLst/>
            <a:rect l="0" t="0" r="0" b="0"/>
            <a:pathLst>
              <a:path w="325756" h="214314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6844"/>
                </a:lnTo>
                <a:lnTo>
                  <a:pt x="17321" y="11932"/>
                </a:lnTo>
                <a:lnTo>
                  <a:pt x="27066" y="17368"/>
                </a:lnTo>
                <a:lnTo>
                  <a:pt x="43262" y="25783"/>
                </a:lnTo>
                <a:lnTo>
                  <a:pt x="74903" y="41711"/>
                </a:lnTo>
                <a:lnTo>
                  <a:pt x="82320" y="45905"/>
                </a:lnTo>
                <a:lnTo>
                  <a:pt x="88217" y="49654"/>
                </a:lnTo>
                <a:lnTo>
                  <a:pt x="93102" y="53105"/>
                </a:lnTo>
                <a:lnTo>
                  <a:pt x="98263" y="56358"/>
                </a:lnTo>
                <a:lnTo>
                  <a:pt x="103609" y="59480"/>
                </a:lnTo>
                <a:lnTo>
                  <a:pt x="109077" y="62513"/>
                </a:lnTo>
                <a:lnTo>
                  <a:pt x="120234" y="68424"/>
                </a:lnTo>
                <a:lnTo>
                  <a:pt x="125876" y="71333"/>
                </a:lnTo>
                <a:lnTo>
                  <a:pt x="131542" y="75178"/>
                </a:lnTo>
                <a:lnTo>
                  <a:pt x="137225" y="79646"/>
                </a:lnTo>
                <a:lnTo>
                  <a:pt x="142918" y="84530"/>
                </a:lnTo>
                <a:lnTo>
                  <a:pt x="148619" y="88738"/>
                </a:lnTo>
                <a:lnTo>
                  <a:pt x="154324" y="92497"/>
                </a:lnTo>
                <a:lnTo>
                  <a:pt x="160033" y="95954"/>
                </a:lnTo>
                <a:lnTo>
                  <a:pt x="165744" y="99212"/>
                </a:lnTo>
                <a:lnTo>
                  <a:pt x="177169" y="105372"/>
                </a:lnTo>
                <a:lnTo>
                  <a:pt x="183835" y="109300"/>
                </a:lnTo>
                <a:lnTo>
                  <a:pt x="198862" y="118746"/>
                </a:lnTo>
                <a:lnTo>
                  <a:pt x="207822" y="123931"/>
                </a:lnTo>
                <a:lnTo>
                  <a:pt x="227938" y="134773"/>
                </a:lnTo>
                <a:lnTo>
                  <a:pt x="235779" y="140331"/>
                </a:lnTo>
                <a:lnTo>
                  <a:pt x="241958" y="145942"/>
                </a:lnTo>
                <a:lnTo>
                  <a:pt x="247031" y="151587"/>
                </a:lnTo>
                <a:lnTo>
                  <a:pt x="252317" y="156303"/>
                </a:lnTo>
                <a:lnTo>
                  <a:pt x="257746" y="160400"/>
                </a:lnTo>
                <a:lnTo>
                  <a:pt x="263271" y="164083"/>
                </a:lnTo>
                <a:lnTo>
                  <a:pt x="268859" y="168444"/>
                </a:lnTo>
                <a:lnTo>
                  <a:pt x="274489" y="173256"/>
                </a:lnTo>
                <a:lnTo>
                  <a:pt x="284873" y="182730"/>
                </a:lnTo>
                <a:lnTo>
                  <a:pt x="292663" y="190116"/>
                </a:lnTo>
                <a:lnTo>
                  <a:pt x="296073" y="192467"/>
                </a:lnTo>
                <a:lnTo>
                  <a:pt x="305424" y="196727"/>
                </a:lnTo>
                <a:lnTo>
                  <a:pt x="314228" y="202646"/>
                </a:lnTo>
                <a:lnTo>
                  <a:pt x="317117" y="203678"/>
                </a:lnTo>
                <a:lnTo>
                  <a:pt x="325755" y="2143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137"/>
          <p:cNvSpPr/>
          <p:nvPr/>
        </p:nvSpPr>
        <p:spPr>
          <a:xfrm>
            <a:off x="3483292" y="5366385"/>
            <a:ext cx="231459" cy="351473"/>
          </a:xfrm>
          <a:custGeom>
            <a:avLst/>
            <a:gdLst/>
            <a:ahLst/>
            <a:cxnLst/>
            <a:rect l="0" t="0" r="0" b="0"/>
            <a:pathLst>
              <a:path w="231459" h="351473">
                <a:moveTo>
                  <a:pt x="231458" y="0"/>
                </a:moveTo>
                <a:lnTo>
                  <a:pt x="219526" y="23863"/>
                </a:lnTo>
                <a:lnTo>
                  <a:pt x="215883" y="29244"/>
                </a:lnTo>
                <a:lnTo>
                  <a:pt x="211549" y="34736"/>
                </a:lnTo>
                <a:lnTo>
                  <a:pt x="206756" y="40302"/>
                </a:lnTo>
                <a:lnTo>
                  <a:pt x="201655" y="47823"/>
                </a:lnTo>
                <a:lnTo>
                  <a:pt x="196349" y="56647"/>
                </a:lnTo>
                <a:lnTo>
                  <a:pt x="190906" y="66339"/>
                </a:lnTo>
                <a:lnTo>
                  <a:pt x="185373" y="75659"/>
                </a:lnTo>
                <a:lnTo>
                  <a:pt x="143462" y="142572"/>
                </a:lnTo>
                <a:lnTo>
                  <a:pt x="132789" y="160771"/>
                </a:lnTo>
                <a:lnTo>
                  <a:pt x="122816" y="178618"/>
                </a:lnTo>
                <a:lnTo>
                  <a:pt x="113310" y="196230"/>
                </a:lnTo>
                <a:lnTo>
                  <a:pt x="105068" y="209878"/>
                </a:lnTo>
                <a:lnTo>
                  <a:pt x="97668" y="220881"/>
                </a:lnTo>
                <a:lnTo>
                  <a:pt x="90829" y="230121"/>
                </a:lnTo>
                <a:lnTo>
                  <a:pt x="85318" y="238187"/>
                </a:lnTo>
                <a:lnTo>
                  <a:pt x="80691" y="245468"/>
                </a:lnTo>
                <a:lnTo>
                  <a:pt x="76654" y="252228"/>
                </a:lnTo>
                <a:lnTo>
                  <a:pt x="73010" y="258639"/>
                </a:lnTo>
                <a:lnTo>
                  <a:pt x="66421" y="270843"/>
                </a:lnTo>
                <a:lnTo>
                  <a:pt x="51527" y="299956"/>
                </a:lnTo>
                <a:lnTo>
                  <a:pt x="45761" y="310478"/>
                </a:lnTo>
                <a:lnTo>
                  <a:pt x="40023" y="318330"/>
                </a:lnTo>
                <a:lnTo>
                  <a:pt x="36207" y="322710"/>
                </a:lnTo>
                <a:lnTo>
                  <a:pt x="31758" y="327535"/>
                </a:lnTo>
                <a:lnTo>
                  <a:pt x="20032" y="339865"/>
                </a:lnTo>
                <a:lnTo>
                  <a:pt x="13348" y="344091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138"/>
          <p:cNvSpPr/>
          <p:nvPr/>
        </p:nvSpPr>
        <p:spPr>
          <a:xfrm>
            <a:off x="3483292" y="572642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139"/>
          <p:cNvSpPr/>
          <p:nvPr/>
        </p:nvSpPr>
        <p:spPr>
          <a:xfrm>
            <a:off x="3414712" y="5700827"/>
            <a:ext cx="514351" cy="59894"/>
          </a:xfrm>
          <a:custGeom>
            <a:avLst/>
            <a:gdLst/>
            <a:ahLst/>
            <a:cxnLst/>
            <a:rect l="0" t="0" r="0" b="0"/>
            <a:pathLst>
              <a:path w="514351" h="59894">
                <a:moveTo>
                  <a:pt x="0" y="59893"/>
                </a:moveTo>
                <a:lnTo>
                  <a:pt x="9102" y="55342"/>
                </a:lnTo>
                <a:lnTo>
                  <a:pt x="13688" y="54001"/>
                </a:lnTo>
                <a:lnTo>
                  <a:pt x="23864" y="52512"/>
                </a:lnTo>
                <a:lnTo>
                  <a:pt x="34736" y="51850"/>
                </a:lnTo>
                <a:lnTo>
                  <a:pt x="40302" y="51673"/>
                </a:lnTo>
                <a:lnTo>
                  <a:pt x="47823" y="49651"/>
                </a:lnTo>
                <a:lnTo>
                  <a:pt x="56647" y="46397"/>
                </a:lnTo>
                <a:lnTo>
                  <a:pt x="66340" y="42323"/>
                </a:lnTo>
                <a:lnTo>
                  <a:pt x="75659" y="39607"/>
                </a:lnTo>
                <a:lnTo>
                  <a:pt x="84729" y="37796"/>
                </a:lnTo>
                <a:lnTo>
                  <a:pt x="93633" y="36589"/>
                </a:lnTo>
                <a:lnTo>
                  <a:pt x="102427" y="34832"/>
                </a:lnTo>
                <a:lnTo>
                  <a:pt x="111147" y="32708"/>
                </a:lnTo>
                <a:lnTo>
                  <a:pt x="119818" y="30340"/>
                </a:lnTo>
                <a:lnTo>
                  <a:pt x="128457" y="28761"/>
                </a:lnTo>
                <a:lnTo>
                  <a:pt x="137073" y="27708"/>
                </a:lnTo>
                <a:lnTo>
                  <a:pt x="145674" y="27007"/>
                </a:lnTo>
                <a:lnTo>
                  <a:pt x="155218" y="25586"/>
                </a:lnTo>
                <a:lnTo>
                  <a:pt x="165391" y="23687"/>
                </a:lnTo>
                <a:lnTo>
                  <a:pt x="175984" y="21467"/>
                </a:lnTo>
                <a:lnTo>
                  <a:pt x="185903" y="19988"/>
                </a:lnTo>
                <a:lnTo>
                  <a:pt x="195372" y="19003"/>
                </a:lnTo>
                <a:lnTo>
                  <a:pt x="204543" y="18345"/>
                </a:lnTo>
                <a:lnTo>
                  <a:pt x="214467" y="16954"/>
                </a:lnTo>
                <a:lnTo>
                  <a:pt x="224893" y="15075"/>
                </a:lnTo>
                <a:lnTo>
                  <a:pt x="235654" y="12869"/>
                </a:lnTo>
                <a:lnTo>
                  <a:pt x="246638" y="11399"/>
                </a:lnTo>
                <a:lnTo>
                  <a:pt x="257770" y="10418"/>
                </a:lnTo>
                <a:lnTo>
                  <a:pt x="269001" y="9765"/>
                </a:lnTo>
                <a:lnTo>
                  <a:pt x="280299" y="8376"/>
                </a:lnTo>
                <a:lnTo>
                  <a:pt x="291641" y="6499"/>
                </a:lnTo>
                <a:lnTo>
                  <a:pt x="303013" y="4294"/>
                </a:lnTo>
                <a:lnTo>
                  <a:pt x="316308" y="2825"/>
                </a:lnTo>
                <a:lnTo>
                  <a:pt x="330887" y="1845"/>
                </a:lnTo>
                <a:lnTo>
                  <a:pt x="346321" y="1192"/>
                </a:lnTo>
                <a:lnTo>
                  <a:pt x="378711" y="466"/>
                </a:lnTo>
                <a:lnTo>
                  <a:pt x="432418" y="0"/>
                </a:lnTo>
                <a:lnTo>
                  <a:pt x="443536" y="914"/>
                </a:lnTo>
                <a:lnTo>
                  <a:pt x="454758" y="2476"/>
                </a:lnTo>
                <a:lnTo>
                  <a:pt x="466049" y="4470"/>
                </a:lnTo>
                <a:lnTo>
                  <a:pt x="476434" y="5799"/>
                </a:lnTo>
                <a:lnTo>
                  <a:pt x="486216" y="6685"/>
                </a:lnTo>
                <a:lnTo>
                  <a:pt x="514350" y="8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140"/>
          <p:cNvSpPr/>
          <p:nvPr/>
        </p:nvSpPr>
        <p:spPr>
          <a:xfrm>
            <a:off x="3539232" y="5803582"/>
            <a:ext cx="252671" cy="134968"/>
          </a:xfrm>
          <a:custGeom>
            <a:avLst/>
            <a:gdLst/>
            <a:ahLst/>
            <a:cxnLst/>
            <a:rect l="0" t="0" r="0" b="0"/>
            <a:pathLst>
              <a:path w="252671" h="134968">
                <a:moveTo>
                  <a:pt x="55502" y="0"/>
                </a:moveTo>
                <a:lnTo>
                  <a:pt x="41850" y="4551"/>
                </a:lnTo>
                <a:lnTo>
                  <a:pt x="37829" y="7797"/>
                </a:lnTo>
                <a:lnTo>
                  <a:pt x="35147" y="11865"/>
                </a:lnTo>
                <a:lnTo>
                  <a:pt x="33360" y="16483"/>
                </a:lnTo>
                <a:lnTo>
                  <a:pt x="28834" y="29233"/>
                </a:lnTo>
                <a:lnTo>
                  <a:pt x="26294" y="36634"/>
                </a:lnTo>
                <a:lnTo>
                  <a:pt x="24600" y="42520"/>
                </a:lnTo>
                <a:lnTo>
                  <a:pt x="23471" y="47397"/>
                </a:lnTo>
                <a:lnTo>
                  <a:pt x="22718" y="51600"/>
                </a:lnTo>
                <a:lnTo>
                  <a:pt x="21264" y="56308"/>
                </a:lnTo>
                <a:lnTo>
                  <a:pt x="19341" y="61351"/>
                </a:lnTo>
                <a:lnTo>
                  <a:pt x="17108" y="66618"/>
                </a:lnTo>
                <a:lnTo>
                  <a:pt x="15619" y="72035"/>
                </a:lnTo>
                <a:lnTo>
                  <a:pt x="14626" y="77551"/>
                </a:lnTo>
                <a:lnTo>
                  <a:pt x="13964" y="83133"/>
                </a:lnTo>
                <a:lnTo>
                  <a:pt x="12570" y="88760"/>
                </a:lnTo>
                <a:lnTo>
                  <a:pt x="10688" y="94416"/>
                </a:lnTo>
                <a:lnTo>
                  <a:pt x="8481" y="100091"/>
                </a:lnTo>
                <a:lnTo>
                  <a:pt x="6058" y="105780"/>
                </a:lnTo>
                <a:lnTo>
                  <a:pt x="825" y="117181"/>
                </a:lnTo>
                <a:lnTo>
                  <a:pt x="0" y="121936"/>
                </a:lnTo>
                <a:lnTo>
                  <a:pt x="404" y="126058"/>
                </a:lnTo>
                <a:lnTo>
                  <a:pt x="1625" y="129758"/>
                </a:lnTo>
                <a:lnTo>
                  <a:pt x="3392" y="132226"/>
                </a:lnTo>
                <a:lnTo>
                  <a:pt x="5522" y="133871"/>
                </a:lnTo>
                <a:lnTo>
                  <a:pt x="7894" y="134967"/>
                </a:lnTo>
                <a:lnTo>
                  <a:pt x="10429" y="134745"/>
                </a:lnTo>
                <a:lnTo>
                  <a:pt x="13071" y="133646"/>
                </a:lnTo>
                <a:lnTo>
                  <a:pt x="15785" y="131960"/>
                </a:lnTo>
                <a:lnTo>
                  <a:pt x="21340" y="130086"/>
                </a:lnTo>
                <a:lnTo>
                  <a:pt x="24155" y="129586"/>
                </a:lnTo>
                <a:lnTo>
                  <a:pt x="37443" y="126492"/>
                </a:lnTo>
                <a:lnTo>
                  <a:pt x="46320" y="124333"/>
                </a:lnTo>
                <a:lnTo>
                  <a:pt x="54144" y="122893"/>
                </a:lnTo>
                <a:lnTo>
                  <a:pt x="61264" y="121934"/>
                </a:lnTo>
                <a:lnTo>
                  <a:pt x="67916" y="121294"/>
                </a:lnTo>
                <a:lnTo>
                  <a:pt x="76161" y="119916"/>
                </a:lnTo>
                <a:lnTo>
                  <a:pt x="85467" y="118044"/>
                </a:lnTo>
                <a:lnTo>
                  <a:pt x="95481" y="115843"/>
                </a:lnTo>
                <a:lnTo>
                  <a:pt x="104063" y="113424"/>
                </a:lnTo>
                <a:lnTo>
                  <a:pt x="111688" y="110859"/>
                </a:lnTo>
                <a:lnTo>
                  <a:pt x="118677" y="108195"/>
                </a:lnTo>
                <a:lnTo>
                  <a:pt x="128099" y="106421"/>
                </a:lnTo>
                <a:lnTo>
                  <a:pt x="139143" y="105237"/>
                </a:lnTo>
                <a:lnTo>
                  <a:pt x="151267" y="104448"/>
                </a:lnTo>
                <a:lnTo>
                  <a:pt x="164113" y="103922"/>
                </a:lnTo>
                <a:lnTo>
                  <a:pt x="191086" y="103338"/>
                </a:lnTo>
                <a:lnTo>
                  <a:pt x="203994" y="102229"/>
                </a:lnTo>
                <a:lnTo>
                  <a:pt x="216410" y="100538"/>
                </a:lnTo>
                <a:lnTo>
                  <a:pt x="252670" y="942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141"/>
          <p:cNvSpPr/>
          <p:nvPr/>
        </p:nvSpPr>
        <p:spPr>
          <a:xfrm>
            <a:off x="3731988" y="5769292"/>
            <a:ext cx="25625" cy="342901"/>
          </a:xfrm>
          <a:custGeom>
            <a:avLst/>
            <a:gdLst/>
            <a:ahLst/>
            <a:cxnLst/>
            <a:rect l="0" t="0" r="0" b="0"/>
            <a:pathLst>
              <a:path w="25625" h="342901">
                <a:moveTo>
                  <a:pt x="25624" y="0"/>
                </a:moveTo>
                <a:lnTo>
                  <a:pt x="11971" y="9102"/>
                </a:lnTo>
                <a:lnTo>
                  <a:pt x="7950" y="12735"/>
                </a:lnTo>
                <a:lnTo>
                  <a:pt x="5269" y="16110"/>
                </a:lnTo>
                <a:lnTo>
                  <a:pt x="3482" y="19313"/>
                </a:lnTo>
                <a:lnTo>
                  <a:pt x="2290" y="22400"/>
                </a:lnTo>
                <a:lnTo>
                  <a:pt x="1496" y="25411"/>
                </a:lnTo>
                <a:lnTo>
                  <a:pt x="965" y="28371"/>
                </a:lnTo>
                <a:lnTo>
                  <a:pt x="377" y="36739"/>
                </a:lnTo>
                <a:lnTo>
                  <a:pt x="221" y="41638"/>
                </a:lnTo>
                <a:lnTo>
                  <a:pt x="0" y="112244"/>
                </a:lnTo>
                <a:lnTo>
                  <a:pt x="921" y="134837"/>
                </a:lnTo>
                <a:lnTo>
                  <a:pt x="2488" y="152756"/>
                </a:lnTo>
                <a:lnTo>
                  <a:pt x="4485" y="167560"/>
                </a:lnTo>
                <a:lnTo>
                  <a:pt x="5816" y="180287"/>
                </a:lnTo>
                <a:lnTo>
                  <a:pt x="6704" y="191629"/>
                </a:lnTo>
                <a:lnTo>
                  <a:pt x="7295" y="202048"/>
                </a:lnTo>
                <a:lnTo>
                  <a:pt x="8643" y="211851"/>
                </a:lnTo>
                <a:lnTo>
                  <a:pt x="10493" y="221244"/>
                </a:lnTo>
                <a:lnTo>
                  <a:pt x="12679" y="230363"/>
                </a:lnTo>
                <a:lnTo>
                  <a:pt x="14137" y="238349"/>
                </a:lnTo>
                <a:lnTo>
                  <a:pt x="15108" y="245576"/>
                </a:lnTo>
                <a:lnTo>
                  <a:pt x="15756" y="252300"/>
                </a:lnTo>
                <a:lnTo>
                  <a:pt x="16188" y="258688"/>
                </a:lnTo>
                <a:lnTo>
                  <a:pt x="16476" y="264851"/>
                </a:lnTo>
                <a:lnTo>
                  <a:pt x="16668" y="270865"/>
                </a:lnTo>
                <a:lnTo>
                  <a:pt x="17748" y="276779"/>
                </a:lnTo>
                <a:lnTo>
                  <a:pt x="19421" y="282627"/>
                </a:lnTo>
                <a:lnTo>
                  <a:pt x="21489" y="288430"/>
                </a:lnTo>
                <a:lnTo>
                  <a:pt x="22867" y="294205"/>
                </a:lnTo>
                <a:lnTo>
                  <a:pt x="23787" y="299959"/>
                </a:lnTo>
                <a:lnTo>
                  <a:pt x="24398" y="305701"/>
                </a:lnTo>
                <a:lnTo>
                  <a:pt x="25079" y="314619"/>
                </a:lnTo>
                <a:lnTo>
                  <a:pt x="25463" y="324996"/>
                </a:lnTo>
                <a:lnTo>
                  <a:pt x="25624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142"/>
          <p:cNvSpPr/>
          <p:nvPr/>
        </p:nvSpPr>
        <p:spPr>
          <a:xfrm>
            <a:off x="4211954" y="5602270"/>
            <a:ext cx="248604" cy="12718"/>
          </a:xfrm>
          <a:custGeom>
            <a:avLst/>
            <a:gdLst/>
            <a:ahLst/>
            <a:cxnLst/>
            <a:rect l="0" t="0" r="0" b="0"/>
            <a:pathLst>
              <a:path w="248604" h="12718">
                <a:moveTo>
                  <a:pt x="0" y="12717"/>
                </a:moveTo>
                <a:lnTo>
                  <a:pt x="9103" y="12717"/>
                </a:lnTo>
                <a:lnTo>
                  <a:pt x="17498" y="11765"/>
                </a:lnTo>
                <a:lnTo>
                  <a:pt x="42067" y="8167"/>
                </a:lnTo>
                <a:lnTo>
                  <a:pt x="88030" y="786"/>
                </a:lnTo>
                <a:lnTo>
                  <a:pt x="102502" y="0"/>
                </a:lnTo>
                <a:lnTo>
                  <a:pt x="115960" y="429"/>
                </a:lnTo>
                <a:lnTo>
                  <a:pt x="128741" y="1668"/>
                </a:lnTo>
                <a:lnTo>
                  <a:pt x="139168" y="2493"/>
                </a:lnTo>
                <a:lnTo>
                  <a:pt x="148024" y="3044"/>
                </a:lnTo>
                <a:lnTo>
                  <a:pt x="162943" y="3656"/>
                </a:lnTo>
                <a:lnTo>
                  <a:pt x="182053" y="4000"/>
                </a:lnTo>
                <a:lnTo>
                  <a:pt x="248603" y="4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143"/>
          <p:cNvSpPr/>
          <p:nvPr/>
        </p:nvSpPr>
        <p:spPr>
          <a:xfrm>
            <a:off x="4281936" y="5490033"/>
            <a:ext cx="50035" cy="270688"/>
          </a:xfrm>
          <a:custGeom>
            <a:avLst/>
            <a:gdLst/>
            <a:ahLst/>
            <a:cxnLst/>
            <a:rect l="0" t="0" r="0" b="0"/>
            <a:pathLst>
              <a:path w="50035" h="270688">
                <a:moveTo>
                  <a:pt x="50034" y="4939"/>
                </a:moveTo>
                <a:lnTo>
                  <a:pt x="40932" y="389"/>
                </a:lnTo>
                <a:lnTo>
                  <a:pt x="38251" y="0"/>
                </a:lnTo>
                <a:lnTo>
                  <a:pt x="36463" y="694"/>
                </a:lnTo>
                <a:lnTo>
                  <a:pt x="35272" y="2109"/>
                </a:lnTo>
                <a:lnTo>
                  <a:pt x="33525" y="5910"/>
                </a:lnTo>
                <a:lnTo>
                  <a:pt x="31408" y="11302"/>
                </a:lnTo>
                <a:lnTo>
                  <a:pt x="29044" y="17754"/>
                </a:lnTo>
                <a:lnTo>
                  <a:pt x="27468" y="23007"/>
                </a:lnTo>
                <a:lnTo>
                  <a:pt x="26417" y="27462"/>
                </a:lnTo>
                <a:lnTo>
                  <a:pt x="25250" y="35904"/>
                </a:lnTo>
                <a:lnTo>
                  <a:pt x="24939" y="40823"/>
                </a:lnTo>
                <a:lnTo>
                  <a:pt x="24731" y="46006"/>
                </a:lnTo>
                <a:lnTo>
                  <a:pt x="24439" y="66955"/>
                </a:lnTo>
                <a:lnTo>
                  <a:pt x="24353" y="91259"/>
                </a:lnTo>
                <a:lnTo>
                  <a:pt x="22436" y="108206"/>
                </a:lnTo>
                <a:lnTo>
                  <a:pt x="12540" y="177142"/>
                </a:lnTo>
                <a:lnTo>
                  <a:pt x="10751" y="192131"/>
                </a:lnTo>
                <a:lnTo>
                  <a:pt x="9557" y="204029"/>
                </a:lnTo>
                <a:lnTo>
                  <a:pt x="7809" y="213866"/>
                </a:lnTo>
                <a:lnTo>
                  <a:pt x="5692" y="222329"/>
                </a:lnTo>
                <a:lnTo>
                  <a:pt x="3328" y="229875"/>
                </a:lnTo>
                <a:lnTo>
                  <a:pt x="1751" y="235859"/>
                </a:lnTo>
                <a:lnTo>
                  <a:pt x="700" y="240800"/>
                </a:lnTo>
                <a:lnTo>
                  <a:pt x="0" y="245047"/>
                </a:lnTo>
                <a:lnTo>
                  <a:pt x="485" y="248832"/>
                </a:lnTo>
                <a:lnTo>
                  <a:pt x="1761" y="252307"/>
                </a:lnTo>
                <a:lnTo>
                  <a:pt x="3564" y="255575"/>
                </a:lnTo>
                <a:lnTo>
                  <a:pt x="5719" y="258707"/>
                </a:lnTo>
                <a:lnTo>
                  <a:pt x="8108" y="261748"/>
                </a:lnTo>
                <a:lnTo>
                  <a:pt x="15743" y="2706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144"/>
          <p:cNvSpPr/>
          <p:nvPr/>
        </p:nvSpPr>
        <p:spPr>
          <a:xfrm>
            <a:off x="4614862" y="5401144"/>
            <a:ext cx="197016" cy="308142"/>
          </a:xfrm>
          <a:custGeom>
            <a:avLst/>
            <a:gdLst/>
            <a:ahLst/>
            <a:cxnLst/>
            <a:rect l="0" t="0" r="0" b="0"/>
            <a:pathLst>
              <a:path w="197016" h="308142">
                <a:moveTo>
                  <a:pt x="0" y="33821"/>
                </a:moveTo>
                <a:lnTo>
                  <a:pt x="11931" y="21889"/>
                </a:lnTo>
                <a:lnTo>
                  <a:pt x="15574" y="20151"/>
                </a:lnTo>
                <a:lnTo>
                  <a:pt x="19908" y="18993"/>
                </a:lnTo>
                <a:lnTo>
                  <a:pt x="24702" y="18220"/>
                </a:lnTo>
                <a:lnTo>
                  <a:pt x="28851" y="16753"/>
                </a:lnTo>
                <a:lnTo>
                  <a:pt x="32569" y="14822"/>
                </a:lnTo>
                <a:lnTo>
                  <a:pt x="36000" y="12582"/>
                </a:lnTo>
                <a:lnTo>
                  <a:pt x="41145" y="10137"/>
                </a:lnTo>
                <a:lnTo>
                  <a:pt x="47432" y="7554"/>
                </a:lnTo>
                <a:lnTo>
                  <a:pt x="54482" y="4879"/>
                </a:lnTo>
                <a:lnTo>
                  <a:pt x="61086" y="3096"/>
                </a:lnTo>
                <a:lnTo>
                  <a:pt x="67394" y="1908"/>
                </a:lnTo>
                <a:lnTo>
                  <a:pt x="73504" y="1115"/>
                </a:lnTo>
                <a:lnTo>
                  <a:pt x="78530" y="587"/>
                </a:lnTo>
                <a:lnTo>
                  <a:pt x="82834" y="235"/>
                </a:lnTo>
                <a:lnTo>
                  <a:pt x="86655" y="0"/>
                </a:lnTo>
                <a:lnTo>
                  <a:pt x="90155" y="796"/>
                </a:lnTo>
                <a:lnTo>
                  <a:pt x="93441" y="2279"/>
                </a:lnTo>
                <a:lnTo>
                  <a:pt x="96584" y="4221"/>
                </a:lnTo>
                <a:lnTo>
                  <a:pt x="100584" y="6468"/>
                </a:lnTo>
                <a:lnTo>
                  <a:pt x="110109" y="11503"/>
                </a:lnTo>
                <a:lnTo>
                  <a:pt x="114364" y="14180"/>
                </a:lnTo>
                <a:lnTo>
                  <a:pt x="118152" y="16917"/>
                </a:lnTo>
                <a:lnTo>
                  <a:pt x="121631" y="19694"/>
                </a:lnTo>
                <a:lnTo>
                  <a:pt x="123950" y="22498"/>
                </a:lnTo>
                <a:lnTo>
                  <a:pt x="125496" y="25320"/>
                </a:lnTo>
                <a:lnTo>
                  <a:pt x="126526" y="28154"/>
                </a:lnTo>
                <a:lnTo>
                  <a:pt x="127671" y="36382"/>
                </a:lnTo>
                <a:lnTo>
                  <a:pt x="127977" y="41243"/>
                </a:lnTo>
                <a:lnTo>
                  <a:pt x="127228" y="45437"/>
                </a:lnTo>
                <a:lnTo>
                  <a:pt x="123856" y="52636"/>
                </a:lnTo>
                <a:lnTo>
                  <a:pt x="119182" y="61550"/>
                </a:lnTo>
                <a:lnTo>
                  <a:pt x="116602" y="66595"/>
                </a:lnTo>
                <a:lnTo>
                  <a:pt x="112977" y="71863"/>
                </a:lnTo>
                <a:lnTo>
                  <a:pt x="108656" y="77280"/>
                </a:lnTo>
                <a:lnTo>
                  <a:pt x="103870" y="82796"/>
                </a:lnTo>
                <a:lnTo>
                  <a:pt x="99726" y="88378"/>
                </a:lnTo>
                <a:lnTo>
                  <a:pt x="96012" y="94005"/>
                </a:lnTo>
                <a:lnTo>
                  <a:pt x="92583" y="99661"/>
                </a:lnTo>
                <a:lnTo>
                  <a:pt x="89345" y="105337"/>
                </a:lnTo>
                <a:lnTo>
                  <a:pt x="83206" y="116723"/>
                </a:lnTo>
                <a:lnTo>
                  <a:pt x="79283" y="121474"/>
                </a:lnTo>
                <a:lnTo>
                  <a:pt x="74763" y="125594"/>
                </a:lnTo>
                <a:lnTo>
                  <a:pt x="69845" y="129293"/>
                </a:lnTo>
                <a:lnTo>
                  <a:pt x="65613" y="132711"/>
                </a:lnTo>
                <a:lnTo>
                  <a:pt x="61839" y="135943"/>
                </a:lnTo>
                <a:lnTo>
                  <a:pt x="58371" y="139050"/>
                </a:lnTo>
                <a:lnTo>
                  <a:pt x="49438" y="147582"/>
                </a:lnTo>
                <a:lnTo>
                  <a:pt x="44389" y="152524"/>
                </a:lnTo>
                <a:lnTo>
                  <a:pt x="41022" y="154866"/>
                </a:lnTo>
                <a:lnTo>
                  <a:pt x="38778" y="155475"/>
                </a:lnTo>
                <a:lnTo>
                  <a:pt x="37282" y="154929"/>
                </a:lnTo>
                <a:lnTo>
                  <a:pt x="37237" y="154564"/>
                </a:lnTo>
                <a:lnTo>
                  <a:pt x="38160" y="154322"/>
                </a:lnTo>
                <a:lnTo>
                  <a:pt x="39727" y="154159"/>
                </a:lnTo>
                <a:lnTo>
                  <a:pt x="40773" y="153099"/>
                </a:lnTo>
                <a:lnTo>
                  <a:pt x="41469" y="151440"/>
                </a:lnTo>
                <a:lnTo>
                  <a:pt x="41934" y="149381"/>
                </a:lnTo>
                <a:lnTo>
                  <a:pt x="44148" y="148008"/>
                </a:lnTo>
                <a:lnTo>
                  <a:pt x="47530" y="147093"/>
                </a:lnTo>
                <a:lnTo>
                  <a:pt x="51689" y="146483"/>
                </a:lnTo>
                <a:lnTo>
                  <a:pt x="57319" y="144172"/>
                </a:lnTo>
                <a:lnTo>
                  <a:pt x="63931" y="140725"/>
                </a:lnTo>
                <a:lnTo>
                  <a:pt x="71196" y="136523"/>
                </a:lnTo>
                <a:lnTo>
                  <a:pt x="80801" y="132769"/>
                </a:lnTo>
                <a:lnTo>
                  <a:pt x="91968" y="129314"/>
                </a:lnTo>
                <a:lnTo>
                  <a:pt x="104174" y="126058"/>
                </a:lnTo>
                <a:lnTo>
                  <a:pt x="113264" y="123887"/>
                </a:lnTo>
                <a:lnTo>
                  <a:pt x="120277" y="122440"/>
                </a:lnTo>
                <a:lnTo>
                  <a:pt x="125905" y="121475"/>
                </a:lnTo>
                <a:lnTo>
                  <a:pt x="131561" y="121785"/>
                </a:lnTo>
                <a:lnTo>
                  <a:pt x="137238" y="122944"/>
                </a:lnTo>
                <a:lnTo>
                  <a:pt x="142927" y="124668"/>
                </a:lnTo>
                <a:lnTo>
                  <a:pt x="148624" y="126771"/>
                </a:lnTo>
                <a:lnTo>
                  <a:pt x="154328" y="129125"/>
                </a:lnTo>
                <a:lnTo>
                  <a:pt x="160035" y="131647"/>
                </a:lnTo>
                <a:lnTo>
                  <a:pt x="164793" y="133329"/>
                </a:lnTo>
                <a:lnTo>
                  <a:pt x="168917" y="134449"/>
                </a:lnTo>
                <a:lnTo>
                  <a:pt x="172619" y="135196"/>
                </a:lnTo>
                <a:lnTo>
                  <a:pt x="176039" y="136647"/>
                </a:lnTo>
                <a:lnTo>
                  <a:pt x="179272" y="138566"/>
                </a:lnTo>
                <a:lnTo>
                  <a:pt x="185404" y="143239"/>
                </a:lnTo>
                <a:lnTo>
                  <a:pt x="191304" y="148492"/>
                </a:lnTo>
                <a:lnTo>
                  <a:pt x="193258" y="152177"/>
                </a:lnTo>
                <a:lnTo>
                  <a:pt x="195430" y="161354"/>
                </a:lnTo>
                <a:lnTo>
                  <a:pt x="196395" y="169242"/>
                </a:lnTo>
                <a:lnTo>
                  <a:pt x="196824" y="176875"/>
                </a:lnTo>
                <a:lnTo>
                  <a:pt x="197015" y="186618"/>
                </a:lnTo>
                <a:lnTo>
                  <a:pt x="195161" y="193788"/>
                </a:lnTo>
                <a:lnTo>
                  <a:pt x="192020" y="202378"/>
                </a:lnTo>
                <a:lnTo>
                  <a:pt x="188021" y="211915"/>
                </a:lnTo>
                <a:lnTo>
                  <a:pt x="183450" y="220178"/>
                </a:lnTo>
                <a:lnTo>
                  <a:pt x="178497" y="227591"/>
                </a:lnTo>
                <a:lnTo>
                  <a:pt x="173291" y="234438"/>
                </a:lnTo>
                <a:lnTo>
                  <a:pt x="167915" y="240908"/>
                </a:lnTo>
                <a:lnTo>
                  <a:pt x="162426" y="247126"/>
                </a:lnTo>
                <a:lnTo>
                  <a:pt x="156861" y="253177"/>
                </a:lnTo>
                <a:lnTo>
                  <a:pt x="143059" y="267520"/>
                </a:lnTo>
                <a:lnTo>
                  <a:pt x="135377" y="275345"/>
                </a:lnTo>
                <a:lnTo>
                  <a:pt x="128351" y="281514"/>
                </a:lnTo>
                <a:lnTo>
                  <a:pt x="121763" y="286580"/>
                </a:lnTo>
                <a:lnTo>
                  <a:pt x="115465" y="290909"/>
                </a:lnTo>
                <a:lnTo>
                  <a:pt x="109362" y="294748"/>
                </a:lnTo>
                <a:lnTo>
                  <a:pt x="103388" y="298260"/>
                </a:lnTo>
                <a:lnTo>
                  <a:pt x="97501" y="301553"/>
                </a:lnTo>
                <a:lnTo>
                  <a:pt x="92623" y="303749"/>
                </a:lnTo>
                <a:lnTo>
                  <a:pt x="88419" y="305213"/>
                </a:lnTo>
                <a:lnTo>
                  <a:pt x="84663" y="306189"/>
                </a:lnTo>
                <a:lnTo>
                  <a:pt x="81207" y="306839"/>
                </a:lnTo>
                <a:lnTo>
                  <a:pt x="77950" y="307273"/>
                </a:lnTo>
                <a:lnTo>
                  <a:pt x="74827" y="307562"/>
                </a:lnTo>
                <a:lnTo>
                  <a:pt x="70840" y="307755"/>
                </a:lnTo>
                <a:lnTo>
                  <a:pt x="61329" y="307969"/>
                </a:lnTo>
                <a:lnTo>
                  <a:pt x="34290" y="3081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145"/>
          <p:cNvSpPr/>
          <p:nvPr/>
        </p:nvSpPr>
        <p:spPr>
          <a:xfrm>
            <a:off x="4966334" y="5469423"/>
            <a:ext cx="265749" cy="42695"/>
          </a:xfrm>
          <a:custGeom>
            <a:avLst/>
            <a:gdLst/>
            <a:ahLst/>
            <a:cxnLst/>
            <a:rect l="0" t="0" r="0" b="0"/>
            <a:pathLst>
              <a:path w="265749" h="42695">
                <a:moveTo>
                  <a:pt x="0" y="42694"/>
                </a:moveTo>
                <a:lnTo>
                  <a:pt x="23864" y="30762"/>
                </a:lnTo>
                <a:lnTo>
                  <a:pt x="29245" y="29025"/>
                </a:lnTo>
                <a:lnTo>
                  <a:pt x="34737" y="27867"/>
                </a:lnTo>
                <a:lnTo>
                  <a:pt x="40303" y="27094"/>
                </a:lnTo>
                <a:lnTo>
                  <a:pt x="45918" y="26579"/>
                </a:lnTo>
                <a:lnTo>
                  <a:pt x="51568" y="26236"/>
                </a:lnTo>
                <a:lnTo>
                  <a:pt x="57239" y="26007"/>
                </a:lnTo>
                <a:lnTo>
                  <a:pt x="68639" y="23949"/>
                </a:lnTo>
                <a:lnTo>
                  <a:pt x="83860" y="20673"/>
                </a:lnTo>
                <a:lnTo>
                  <a:pt x="144836" y="6277"/>
                </a:lnTo>
                <a:lnTo>
                  <a:pt x="156565" y="4128"/>
                </a:lnTo>
                <a:lnTo>
                  <a:pt x="167242" y="2696"/>
                </a:lnTo>
                <a:lnTo>
                  <a:pt x="177217" y="1741"/>
                </a:lnTo>
                <a:lnTo>
                  <a:pt x="186725" y="1105"/>
                </a:lnTo>
                <a:lnTo>
                  <a:pt x="195921" y="680"/>
                </a:lnTo>
                <a:lnTo>
                  <a:pt x="214711" y="209"/>
                </a:lnTo>
                <a:lnTo>
                  <a:pt x="235763" y="0"/>
                </a:lnTo>
                <a:lnTo>
                  <a:pt x="243853" y="896"/>
                </a:lnTo>
                <a:lnTo>
                  <a:pt x="250199" y="2446"/>
                </a:lnTo>
                <a:lnTo>
                  <a:pt x="265748" y="84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146"/>
          <p:cNvSpPr/>
          <p:nvPr/>
        </p:nvSpPr>
        <p:spPr>
          <a:xfrm>
            <a:off x="4957762" y="5520690"/>
            <a:ext cx="317184" cy="68581"/>
          </a:xfrm>
          <a:custGeom>
            <a:avLst/>
            <a:gdLst/>
            <a:ahLst/>
            <a:cxnLst/>
            <a:rect l="0" t="0" r="0" b="0"/>
            <a:pathLst>
              <a:path w="317184" h="68581">
                <a:moveTo>
                  <a:pt x="0" y="68580"/>
                </a:moveTo>
                <a:lnTo>
                  <a:pt x="19313" y="49267"/>
                </a:lnTo>
                <a:lnTo>
                  <a:pt x="23352" y="47132"/>
                </a:lnTo>
                <a:lnTo>
                  <a:pt x="27951" y="45709"/>
                </a:lnTo>
                <a:lnTo>
                  <a:pt x="32921" y="44760"/>
                </a:lnTo>
                <a:lnTo>
                  <a:pt x="38140" y="43175"/>
                </a:lnTo>
                <a:lnTo>
                  <a:pt x="43524" y="41166"/>
                </a:lnTo>
                <a:lnTo>
                  <a:pt x="49019" y="38874"/>
                </a:lnTo>
                <a:lnTo>
                  <a:pt x="54587" y="36393"/>
                </a:lnTo>
                <a:lnTo>
                  <a:pt x="65853" y="31097"/>
                </a:lnTo>
                <a:lnTo>
                  <a:pt x="71525" y="29304"/>
                </a:lnTo>
                <a:lnTo>
                  <a:pt x="77210" y="28108"/>
                </a:lnTo>
                <a:lnTo>
                  <a:pt x="82906" y="27312"/>
                </a:lnTo>
                <a:lnTo>
                  <a:pt x="89561" y="25828"/>
                </a:lnTo>
                <a:lnTo>
                  <a:pt x="96855" y="23886"/>
                </a:lnTo>
                <a:lnTo>
                  <a:pt x="112579" y="19188"/>
                </a:lnTo>
                <a:lnTo>
                  <a:pt x="129093" y="13925"/>
                </a:lnTo>
                <a:lnTo>
                  <a:pt x="137497" y="12141"/>
                </a:lnTo>
                <a:lnTo>
                  <a:pt x="145957" y="10951"/>
                </a:lnTo>
                <a:lnTo>
                  <a:pt x="154455" y="10158"/>
                </a:lnTo>
                <a:lnTo>
                  <a:pt x="164883" y="8677"/>
                </a:lnTo>
                <a:lnTo>
                  <a:pt x="189168" y="4492"/>
                </a:lnTo>
                <a:lnTo>
                  <a:pt x="202312" y="2994"/>
                </a:lnTo>
                <a:lnTo>
                  <a:pt x="215838" y="1996"/>
                </a:lnTo>
                <a:lnTo>
                  <a:pt x="229617" y="1331"/>
                </a:lnTo>
                <a:lnTo>
                  <a:pt x="260167" y="59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147"/>
          <p:cNvSpPr/>
          <p:nvPr/>
        </p:nvSpPr>
        <p:spPr>
          <a:xfrm>
            <a:off x="5379151" y="5314950"/>
            <a:ext cx="238695" cy="136766"/>
          </a:xfrm>
          <a:custGeom>
            <a:avLst/>
            <a:gdLst/>
            <a:ahLst/>
            <a:cxnLst/>
            <a:rect l="0" t="0" r="0" b="0"/>
            <a:pathLst>
              <a:path w="238695" h="136766">
                <a:moveTo>
                  <a:pt x="32953" y="0"/>
                </a:moveTo>
                <a:lnTo>
                  <a:pt x="32953" y="25584"/>
                </a:lnTo>
                <a:lnTo>
                  <a:pt x="32001" y="32296"/>
                </a:lnTo>
                <a:lnTo>
                  <a:pt x="30414" y="37723"/>
                </a:lnTo>
                <a:lnTo>
                  <a:pt x="28403" y="42293"/>
                </a:lnTo>
                <a:lnTo>
                  <a:pt x="26110" y="49151"/>
                </a:lnTo>
                <a:lnTo>
                  <a:pt x="23628" y="57532"/>
                </a:lnTo>
                <a:lnTo>
                  <a:pt x="21022" y="66930"/>
                </a:lnTo>
                <a:lnTo>
                  <a:pt x="18331" y="75100"/>
                </a:lnTo>
                <a:lnTo>
                  <a:pt x="15585" y="82451"/>
                </a:lnTo>
                <a:lnTo>
                  <a:pt x="12803" y="89257"/>
                </a:lnTo>
                <a:lnTo>
                  <a:pt x="10947" y="94748"/>
                </a:lnTo>
                <a:lnTo>
                  <a:pt x="9710" y="99360"/>
                </a:lnTo>
                <a:lnTo>
                  <a:pt x="8886" y="103387"/>
                </a:lnTo>
                <a:lnTo>
                  <a:pt x="7383" y="106072"/>
                </a:lnTo>
                <a:lnTo>
                  <a:pt x="5429" y="107862"/>
                </a:lnTo>
                <a:lnTo>
                  <a:pt x="3174" y="109056"/>
                </a:lnTo>
                <a:lnTo>
                  <a:pt x="1670" y="110804"/>
                </a:lnTo>
                <a:lnTo>
                  <a:pt x="668" y="112921"/>
                </a:lnTo>
                <a:lnTo>
                  <a:pt x="0" y="115286"/>
                </a:lnTo>
                <a:lnTo>
                  <a:pt x="507" y="117814"/>
                </a:lnTo>
                <a:lnTo>
                  <a:pt x="1798" y="120453"/>
                </a:lnTo>
                <a:lnTo>
                  <a:pt x="6162" y="126980"/>
                </a:lnTo>
                <a:lnTo>
                  <a:pt x="11839" y="130413"/>
                </a:lnTo>
                <a:lnTo>
                  <a:pt x="16019" y="132662"/>
                </a:lnTo>
                <a:lnTo>
                  <a:pt x="23205" y="135161"/>
                </a:lnTo>
                <a:lnTo>
                  <a:pt x="29573" y="136271"/>
                </a:lnTo>
                <a:lnTo>
                  <a:pt x="35579" y="136765"/>
                </a:lnTo>
                <a:lnTo>
                  <a:pt x="38514" y="135944"/>
                </a:lnTo>
                <a:lnTo>
                  <a:pt x="44315" y="132492"/>
                </a:lnTo>
                <a:lnTo>
                  <a:pt x="51005" y="130238"/>
                </a:lnTo>
                <a:lnTo>
                  <a:pt x="60228" y="127783"/>
                </a:lnTo>
                <a:lnTo>
                  <a:pt x="71139" y="125193"/>
                </a:lnTo>
                <a:lnTo>
                  <a:pt x="80318" y="122515"/>
                </a:lnTo>
                <a:lnTo>
                  <a:pt x="88343" y="119777"/>
                </a:lnTo>
                <a:lnTo>
                  <a:pt x="95597" y="116998"/>
                </a:lnTo>
                <a:lnTo>
                  <a:pt x="104243" y="115146"/>
                </a:lnTo>
                <a:lnTo>
                  <a:pt x="113818" y="113912"/>
                </a:lnTo>
                <a:lnTo>
                  <a:pt x="124010" y="113088"/>
                </a:lnTo>
                <a:lnTo>
                  <a:pt x="133663" y="112539"/>
                </a:lnTo>
                <a:lnTo>
                  <a:pt x="152009" y="111930"/>
                </a:lnTo>
                <a:lnTo>
                  <a:pt x="238694" y="1114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148"/>
          <p:cNvSpPr/>
          <p:nvPr/>
        </p:nvSpPr>
        <p:spPr>
          <a:xfrm>
            <a:off x="5532120" y="5267149"/>
            <a:ext cx="42863" cy="356412"/>
          </a:xfrm>
          <a:custGeom>
            <a:avLst/>
            <a:gdLst/>
            <a:ahLst/>
            <a:cxnLst/>
            <a:rect l="0" t="0" r="0" b="0"/>
            <a:pathLst>
              <a:path w="42863" h="356412">
                <a:moveTo>
                  <a:pt x="42862" y="4938"/>
                </a:moveTo>
                <a:lnTo>
                  <a:pt x="33761" y="388"/>
                </a:lnTo>
                <a:lnTo>
                  <a:pt x="31079" y="0"/>
                </a:lnTo>
                <a:lnTo>
                  <a:pt x="29292" y="693"/>
                </a:lnTo>
                <a:lnTo>
                  <a:pt x="28100" y="2108"/>
                </a:lnTo>
                <a:lnTo>
                  <a:pt x="27306" y="4004"/>
                </a:lnTo>
                <a:lnTo>
                  <a:pt x="26423" y="8650"/>
                </a:lnTo>
                <a:lnTo>
                  <a:pt x="25235" y="11223"/>
                </a:lnTo>
                <a:lnTo>
                  <a:pt x="23491" y="13891"/>
                </a:lnTo>
                <a:lnTo>
                  <a:pt x="21375" y="16622"/>
                </a:lnTo>
                <a:lnTo>
                  <a:pt x="19965" y="20347"/>
                </a:lnTo>
                <a:lnTo>
                  <a:pt x="19025" y="24736"/>
                </a:lnTo>
                <a:lnTo>
                  <a:pt x="17980" y="35645"/>
                </a:lnTo>
                <a:lnTo>
                  <a:pt x="17702" y="42554"/>
                </a:lnTo>
                <a:lnTo>
                  <a:pt x="17392" y="57851"/>
                </a:lnTo>
                <a:lnTo>
                  <a:pt x="17254" y="74175"/>
                </a:lnTo>
                <a:lnTo>
                  <a:pt x="14653" y="113815"/>
                </a:lnTo>
                <a:lnTo>
                  <a:pt x="11275" y="161913"/>
                </a:lnTo>
                <a:lnTo>
                  <a:pt x="9773" y="195990"/>
                </a:lnTo>
                <a:lnTo>
                  <a:pt x="0" y="3564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149"/>
          <p:cNvSpPr/>
          <p:nvPr/>
        </p:nvSpPr>
        <p:spPr>
          <a:xfrm>
            <a:off x="5575013" y="5272087"/>
            <a:ext cx="15915" cy="377191"/>
          </a:xfrm>
          <a:custGeom>
            <a:avLst/>
            <a:gdLst/>
            <a:ahLst/>
            <a:cxnLst/>
            <a:rect l="0" t="0" r="0" b="0"/>
            <a:pathLst>
              <a:path w="15915" h="377191">
                <a:moveTo>
                  <a:pt x="8541" y="0"/>
                </a:moveTo>
                <a:lnTo>
                  <a:pt x="1160" y="14762"/>
                </a:lnTo>
                <a:lnTo>
                  <a:pt x="763" y="16509"/>
                </a:lnTo>
                <a:lnTo>
                  <a:pt x="322" y="20990"/>
                </a:lnTo>
                <a:lnTo>
                  <a:pt x="126" y="28696"/>
                </a:lnTo>
                <a:lnTo>
                  <a:pt x="0" y="85573"/>
                </a:lnTo>
                <a:lnTo>
                  <a:pt x="942" y="101816"/>
                </a:lnTo>
                <a:lnTo>
                  <a:pt x="2523" y="114550"/>
                </a:lnTo>
                <a:lnTo>
                  <a:pt x="4529" y="124944"/>
                </a:lnTo>
                <a:lnTo>
                  <a:pt x="5867" y="134731"/>
                </a:lnTo>
                <a:lnTo>
                  <a:pt x="6758" y="144113"/>
                </a:lnTo>
                <a:lnTo>
                  <a:pt x="7749" y="160253"/>
                </a:lnTo>
                <a:lnTo>
                  <a:pt x="8190" y="170602"/>
                </a:lnTo>
                <a:lnTo>
                  <a:pt x="8438" y="186333"/>
                </a:lnTo>
                <a:lnTo>
                  <a:pt x="11035" y="220292"/>
                </a:lnTo>
                <a:lnTo>
                  <a:pt x="15313" y="272917"/>
                </a:lnTo>
                <a:lnTo>
                  <a:pt x="15914" y="281957"/>
                </a:lnTo>
                <a:lnTo>
                  <a:pt x="15361" y="289889"/>
                </a:lnTo>
                <a:lnTo>
                  <a:pt x="14041" y="297082"/>
                </a:lnTo>
                <a:lnTo>
                  <a:pt x="12208" y="303782"/>
                </a:lnTo>
                <a:lnTo>
                  <a:pt x="10033" y="310154"/>
                </a:lnTo>
                <a:lnTo>
                  <a:pt x="7631" y="316307"/>
                </a:lnTo>
                <a:lnTo>
                  <a:pt x="5077" y="322314"/>
                </a:lnTo>
                <a:lnTo>
                  <a:pt x="3374" y="327271"/>
                </a:lnTo>
                <a:lnTo>
                  <a:pt x="2239" y="331528"/>
                </a:lnTo>
                <a:lnTo>
                  <a:pt x="1483" y="335319"/>
                </a:lnTo>
                <a:lnTo>
                  <a:pt x="1931" y="340704"/>
                </a:lnTo>
                <a:lnTo>
                  <a:pt x="3182" y="347151"/>
                </a:lnTo>
                <a:lnTo>
                  <a:pt x="4968" y="354306"/>
                </a:lnTo>
                <a:lnTo>
                  <a:pt x="6159" y="360030"/>
                </a:lnTo>
                <a:lnTo>
                  <a:pt x="6954" y="364797"/>
                </a:lnTo>
                <a:lnTo>
                  <a:pt x="8541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150"/>
          <p:cNvSpPr/>
          <p:nvPr/>
        </p:nvSpPr>
        <p:spPr>
          <a:xfrm>
            <a:off x="4290861" y="5897920"/>
            <a:ext cx="238277" cy="25678"/>
          </a:xfrm>
          <a:custGeom>
            <a:avLst/>
            <a:gdLst/>
            <a:ahLst/>
            <a:cxnLst/>
            <a:rect l="0" t="0" r="0" b="0"/>
            <a:pathLst>
              <a:path w="238277" h="25678">
                <a:moveTo>
                  <a:pt x="32536" y="25677"/>
                </a:moveTo>
                <a:lnTo>
                  <a:pt x="13223" y="25677"/>
                </a:lnTo>
                <a:lnTo>
                  <a:pt x="10136" y="24725"/>
                </a:lnTo>
                <a:lnTo>
                  <a:pt x="7125" y="23137"/>
                </a:lnTo>
                <a:lnTo>
                  <a:pt x="0" y="18296"/>
                </a:lnTo>
                <a:lnTo>
                  <a:pt x="368" y="17899"/>
                </a:lnTo>
                <a:lnTo>
                  <a:pt x="3317" y="17458"/>
                </a:lnTo>
                <a:lnTo>
                  <a:pt x="6389" y="16388"/>
                </a:lnTo>
                <a:lnTo>
                  <a:pt x="10342" y="14722"/>
                </a:lnTo>
                <a:lnTo>
                  <a:pt x="14882" y="12658"/>
                </a:lnTo>
                <a:lnTo>
                  <a:pt x="30374" y="5204"/>
                </a:lnTo>
                <a:lnTo>
                  <a:pt x="34905" y="3456"/>
                </a:lnTo>
                <a:lnTo>
                  <a:pt x="38878" y="2291"/>
                </a:lnTo>
                <a:lnTo>
                  <a:pt x="42479" y="1514"/>
                </a:lnTo>
                <a:lnTo>
                  <a:pt x="46785" y="995"/>
                </a:lnTo>
                <a:lnTo>
                  <a:pt x="51560" y="650"/>
                </a:lnTo>
                <a:lnTo>
                  <a:pt x="56649" y="420"/>
                </a:lnTo>
                <a:lnTo>
                  <a:pt x="72462" y="164"/>
                </a:lnTo>
                <a:lnTo>
                  <a:pt x="104558" y="0"/>
                </a:lnTo>
                <a:lnTo>
                  <a:pt x="111983" y="939"/>
                </a:lnTo>
                <a:lnTo>
                  <a:pt x="119791" y="2518"/>
                </a:lnTo>
                <a:lnTo>
                  <a:pt x="127853" y="4523"/>
                </a:lnTo>
                <a:lnTo>
                  <a:pt x="136086" y="5859"/>
                </a:lnTo>
                <a:lnTo>
                  <a:pt x="144432" y="6750"/>
                </a:lnTo>
                <a:lnTo>
                  <a:pt x="152853" y="7344"/>
                </a:lnTo>
                <a:lnTo>
                  <a:pt x="160373" y="7740"/>
                </a:lnTo>
                <a:lnTo>
                  <a:pt x="173807" y="8180"/>
                </a:lnTo>
                <a:lnTo>
                  <a:pt x="180057" y="9250"/>
                </a:lnTo>
                <a:lnTo>
                  <a:pt x="186128" y="10916"/>
                </a:lnTo>
                <a:lnTo>
                  <a:pt x="192081" y="12978"/>
                </a:lnTo>
                <a:lnTo>
                  <a:pt x="197954" y="14354"/>
                </a:lnTo>
                <a:lnTo>
                  <a:pt x="203775" y="15271"/>
                </a:lnTo>
                <a:lnTo>
                  <a:pt x="238276" y="171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151"/>
          <p:cNvSpPr/>
          <p:nvPr/>
        </p:nvSpPr>
        <p:spPr>
          <a:xfrm>
            <a:off x="4623434" y="5781845"/>
            <a:ext cx="152954" cy="278442"/>
          </a:xfrm>
          <a:custGeom>
            <a:avLst/>
            <a:gdLst/>
            <a:ahLst/>
            <a:cxnLst/>
            <a:rect l="0" t="0" r="0" b="0"/>
            <a:pathLst>
              <a:path w="152954" h="278442">
                <a:moveTo>
                  <a:pt x="0" y="38882"/>
                </a:moveTo>
                <a:lnTo>
                  <a:pt x="19313" y="19569"/>
                </a:lnTo>
                <a:lnTo>
                  <a:pt x="24306" y="16482"/>
                </a:lnTo>
                <a:lnTo>
                  <a:pt x="30492" y="13471"/>
                </a:lnTo>
                <a:lnTo>
                  <a:pt x="37473" y="10511"/>
                </a:lnTo>
                <a:lnTo>
                  <a:pt x="44032" y="8538"/>
                </a:lnTo>
                <a:lnTo>
                  <a:pt x="50310" y="7223"/>
                </a:lnTo>
                <a:lnTo>
                  <a:pt x="56400" y="6346"/>
                </a:lnTo>
                <a:lnTo>
                  <a:pt x="63318" y="4809"/>
                </a:lnTo>
                <a:lnTo>
                  <a:pt x="70787" y="2832"/>
                </a:lnTo>
                <a:lnTo>
                  <a:pt x="78624" y="561"/>
                </a:lnTo>
                <a:lnTo>
                  <a:pt x="84801" y="0"/>
                </a:lnTo>
                <a:lnTo>
                  <a:pt x="89872" y="578"/>
                </a:lnTo>
                <a:lnTo>
                  <a:pt x="94205" y="1916"/>
                </a:lnTo>
                <a:lnTo>
                  <a:pt x="98998" y="2808"/>
                </a:lnTo>
                <a:lnTo>
                  <a:pt x="104099" y="3403"/>
                </a:lnTo>
                <a:lnTo>
                  <a:pt x="109405" y="3799"/>
                </a:lnTo>
                <a:lnTo>
                  <a:pt x="112942" y="5016"/>
                </a:lnTo>
                <a:lnTo>
                  <a:pt x="115300" y="6780"/>
                </a:lnTo>
                <a:lnTo>
                  <a:pt x="116872" y="8908"/>
                </a:lnTo>
                <a:lnTo>
                  <a:pt x="118618" y="16353"/>
                </a:lnTo>
                <a:lnTo>
                  <a:pt x="119084" y="21005"/>
                </a:lnTo>
                <a:lnTo>
                  <a:pt x="118442" y="26012"/>
                </a:lnTo>
                <a:lnTo>
                  <a:pt x="117061" y="31255"/>
                </a:lnTo>
                <a:lnTo>
                  <a:pt x="115189" y="36654"/>
                </a:lnTo>
                <a:lnTo>
                  <a:pt x="110568" y="45195"/>
                </a:lnTo>
                <a:lnTo>
                  <a:pt x="108002" y="48806"/>
                </a:lnTo>
                <a:lnTo>
                  <a:pt x="104386" y="53118"/>
                </a:lnTo>
                <a:lnTo>
                  <a:pt x="100071" y="57898"/>
                </a:lnTo>
                <a:lnTo>
                  <a:pt x="90196" y="68288"/>
                </a:lnTo>
                <a:lnTo>
                  <a:pt x="79458" y="79257"/>
                </a:lnTo>
                <a:lnTo>
                  <a:pt x="72975" y="84848"/>
                </a:lnTo>
                <a:lnTo>
                  <a:pt x="65795" y="90481"/>
                </a:lnTo>
                <a:lnTo>
                  <a:pt x="58151" y="96141"/>
                </a:lnTo>
                <a:lnTo>
                  <a:pt x="52103" y="100868"/>
                </a:lnTo>
                <a:lnTo>
                  <a:pt x="47118" y="104971"/>
                </a:lnTo>
                <a:lnTo>
                  <a:pt x="42842" y="108659"/>
                </a:lnTo>
                <a:lnTo>
                  <a:pt x="39039" y="111117"/>
                </a:lnTo>
                <a:lnTo>
                  <a:pt x="35551" y="112757"/>
                </a:lnTo>
                <a:lnTo>
                  <a:pt x="32274" y="113849"/>
                </a:lnTo>
                <a:lnTo>
                  <a:pt x="29136" y="114578"/>
                </a:lnTo>
                <a:lnTo>
                  <a:pt x="26091" y="115064"/>
                </a:lnTo>
                <a:lnTo>
                  <a:pt x="17669" y="115978"/>
                </a:lnTo>
                <a:lnTo>
                  <a:pt x="21851" y="111467"/>
                </a:lnTo>
                <a:lnTo>
                  <a:pt x="29124" y="104098"/>
                </a:lnTo>
                <a:lnTo>
                  <a:pt x="32751" y="101409"/>
                </a:lnTo>
                <a:lnTo>
                  <a:pt x="37074" y="98665"/>
                </a:lnTo>
                <a:lnTo>
                  <a:pt x="41861" y="95882"/>
                </a:lnTo>
                <a:lnTo>
                  <a:pt x="46958" y="94027"/>
                </a:lnTo>
                <a:lnTo>
                  <a:pt x="52260" y="92790"/>
                </a:lnTo>
                <a:lnTo>
                  <a:pt x="57700" y="91966"/>
                </a:lnTo>
                <a:lnTo>
                  <a:pt x="65137" y="91417"/>
                </a:lnTo>
                <a:lnTo>
                  <a:pt x="73905" y="91050"/>
                </a:lnTo>
                <a:lnTo>
                  <a:pt x="101700" y="90462"/>
                </a:lnTo>
                <a:lnTo>
                  <a:pt x="106853" y="91366"/>
                </a:lnTo>
                <a:lnTo>
                  <a:pt x="112193" y="92922"/>
                </a:lnTo>
                <a:lnTo>
                  <a:pt x="117658" y="94911"/>
                </a:lnTo>
                <a:lnTo>
                  <a:pt x="122254" y="97190"/>
                </a:lnTo>
                <a:lnTo>
                  <a:pt x="126270" y="99661"/>
                </a:lnTo>
                <a:lnTo>
                  <a:pt x="129900" y="102262"/>
                </a:lnTo>
                <a:lnTo>
                  <a:pt x="133273" y="104948"/>
                </a:lnTo>
                <a:lnTo>
                  <a:pt x="136474" y="107691"/>
                </a:lnTo>
                <a:lnTo>
                  <a:pt x="139560" y="110472"/>
                </a:lnTo>
                <a:lnTo>
                  <a:pt x="141618" y="113279"/>
                </a:lnTo>
                <a:lnTo>
                  <a:pt x="145466" y="121779"/>
                </a:lnTo>
                <a:lnTo>
                  <a:pt x="149742" y="127478"/>
                </a:lnTo>
                <a:lnTo>
                  <a:pt x="151264" y="131283"/>
                </a:lnTo>
                <a:lnTo>
                  <a:pt x="152277" y="135725"/>
                </a:lnTo>
                <a:lnTo>
                  <a:pt x="152953" y="140592"/>
                </a:lnTo>
                <a:lnTo>
                  <a:pt x="152452" y="145741"/>
                </a:lnTo>
                <a:lnTo>
                  <a:pt x="151164" y="151079"/>
                </a:lnTo>
                <a:lnTo>
                  <a:pt x="149354" y="156542"/>
                </a:lnTo>
                <a:lnTo>
                  <a:pt x="146242" y="163043"/>
                </a:lnTo>
                <a:lnTo>
                  <a:pt x="142263" y="170233"/>
                </a:lnTo>
                <a:lnTo>
                  <a:pt x="137704" y="177885"/>
                </a:lnTo>
                <a:lnTo>
                  <a:pt x="131808" y="185843"/>
                </a:lnTo>
                <a:lnTo>
                  <a:pt x="125019" y="194006"/>
                </a:lnTo>
                <a:lnTo>
                  <a:pt x="117637" y="202306"/>
                </a:lnTo>
                <a:lnTo>
                  <a:pt x="111762" y="209743"/>
                </a:lnTo>
                <a:lnTo>
                  <a:pt x="106893" y="216607"/>
                </a:lnTo>
                <a:lnTo>
                  <a:pt x="102695" y="223088"/>
                </a:lnTo>
                <a:lnTo>
                  <a:pt x="97991" y="228361"/>
                </a:lnTo>
                <a:lnTo>
                  <a:pt x="92950" y="232829"/>
                </a:lnTo>
                <a:lnTo>
                  <a:pt x="87685" y="236760"/>
                </a:lnTo>
                <a:lnTo>
                  <a:pt x="82269" y="240333"/>
                </a:lnTo>
                <a:lnTo>
                  <a:pt x="76754" y="243668"/>
                </a:lnTo>
                <a:lnTo>
                  <a:pt x="71172" y="246843"/>
                </a:lnTo>
                <a:lnTo>
                  <a:pt x="59890" y="252912"/>
                </a:lnTo>
                <a:lnTo>
                  <a:pt x="54214" y="255863"/>
                </a:lnTo>
                <a:lnTo>
                  <a:pt x="49478" y="257832"/>
                </a:lnTo>
                <a:lnTo>
                  <a:pt x="45368" y="259144"/>
                </a:lnTo>
                <a:lnTo>
                  <a:pt x="41675" y="260018"/>
                </a:lnTo>
                <a:lnTo>
                  <a:pt x="38261" y="261553"/>
                </a:lnTo>
                <a:lnTo>
                  <a:pt x="35033" y="263530"/>
                </a:lnTo>
                <a:lnTo>
                  <a:pt x="31928" y="265800"/>
                </a:lnTo>
                <a:lnTo>
                  <a:pt x="27953" y="268265"/>
                </a:lnTo>
                <a:lnTo>
                  <a:pt x="23398" y="270862"/>
                </a:lnTo>
                <a:lnTo>
                  <a:pt x="18457" y="273545"/>
                </a:lnTo>
                <a:lnTo>
                  <a:pt x="14210" y="275334"/>
                </a:lnTo>
                <a:lnTo>
                  <a:pt x="10426" y="276527"/>
                </a:lnTo>
                <a:lnTo>
                  <a:pt x="2060" y="278441"/>
                </a:lnTo>
                <a:lnTo>
                  <a:pt x="1374" y="277646"/>
                </a:lnTo>
                <a:lnTo>
                  <a:pt x="272" y="272065"/>
                </a:lnTo>
                <a:lnTo>
                  <a:pt x="0" y="2617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152"/>
          <p:cNvSpPr/>
          <p:nvPr/>
        </p:nvSpPr>
        <p:spPr>
          <a:xfrm>
            <a:off x="5103495" y="5855017"/>
            <a:ext cx="180023" cy="34291"/>
          </a:xfrm>
          <a:custGeom>
            <a:avLst/>
            <a:gdLst/>
            <a:ahLst/>
            <a:cxnLst/>
            <a:rect l="0" t="0" r="0" b="0"/>
            <a:pathLst>
              <a:path w="180023" h="34291">
                <a:moveTo>
                  <a:pt x="0" y="34290"/>
                </a:moveTo>
                <a:lnTo>
                  <a:pt x="4550" y="34290"/>
                </a:lnTo>
                <a:lnTo>
                  <a:pt x="8748" y="33338"/>
                </a:lnTo>
                <a:lnTo>
                  <a:pt x="14405" y="31750"/>
                </a:lnTo>
                <a:lnTo>
                  <a:pt x="21033" y="29740"/>
                </a:lnTo>
                <a:lnTo>
                  <a:pt x="26405" y="28399"/>
                </a:lnTo>
                <a:lnTo>
                  <a:pt x="30938" y="27505"/>
                </a:lnTo>
                <a:lnTo>
                  <a:pt x="34913" y="26909"/>
                </a:lnTo>
                <a:lnTo>
                  <a:pt x="40420" y="25560"/>
                </a:lnTo>
                <a:lnTo>
                  <a:pt x="46949" y="23707"/>
                </a:lnTo>
                <a:lnTo>
                  <a:pt x="54159" y="21520"/>
                </a:lnTo>
                <a:lnTo>
                  <a:pt x="60871" y="20061"/>
                </a:lnTo>
                <a:lnTo>
                  <a:pt x="67251" y="19089"/>
                </a:lnTo>
                <a:lnTo>
                  <a:pt x="73408" y="18442"/>
                </a:lnTo>
                <a:lnTo>
                  <a:pt x="79419" y="17057"/>
                </a:lnTo>
                <a:lnTo>
                  <a:pt x="85330" y="15182"/>
                </a:lnTo>
                <a:lnTo>
                  <a:pt x="91177" y="12979"/>
                </a:lnTo>
                <a:lnTo>
                  <a:pt x="99837" y="10557"/>
                </a:lnTo>
                <a:lnTo>
                  <a:pt x="110373" y="7991"/>
                </a:lnTo>
                <a:lnTo>
                  <a:pt x="122159" y="5327"/>
                </a:lnTo>
                <a:lnTo>
                  <a:pt x="130969" y="3552"/>
                </a:lnTo>
                <a:lnTo>
                  <a:pt x="137795" y="2368"/>
                </a:lnTo>
                <a:lnTo>
                  <a:pt x="143299" y="1579"/>
                </a:lnTo>
                <a:lnTo>
                  <a:pt x="148872" y="1052"/>
                </a:lnTo>
                <a:lnTo>
                  <a:pt x="154493" y="70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153"/>
          <p:cNvSpPr/>
          <p:nvPr/>
        </p:nvSpPr>
        <p:spPr>
          <a:xfrm>
            <a:off x="5274945" y="5727664"/>
            <a:ext cx="205683" cy="273087"/>
          </a:xfrm>
          <a:custGeom>
            <a:avLst/>
            <a:gdLst/>
            <a:ahLst/>
            <a:cxnLst/>
            <a:rect l="0" t="0" r="0" b="0"/>
            <a:pathLst>
              <a:path w="205683" h="273087">
                <a:moveTo>
                  <a:pt x="68580" y="33056"/>
                </a:moveTo>
                <a:lnTo>
                  <a:pt x="80511" y="21124"/>
                </a:lnTo>
                <a:lnTo>
                  <a:pt x="85106" y="18434"/>
                </a:lnTo>
                <a:lnTo>
                  <a:pt x="91027" y="15688"/>
                </a:lnTo>
                <a:lnTo>
                  <a:pt x="97832" y="12905"/>
                </a:lnTo>
                <a:lnTo>
                  <a:pt x="103322" y="11049"/>
                </a:lnTo>
                <a:lnTo>
                  <a:pt x="107933" y="9812"/>
                </a:lnTo>
                <a:lnTo>
                  <a:pt x="111961" y="8987"/>
                </a:lnTo>
                <a:lnTo>
                  <a:pt x="115598" y="8437"/>
                </a:lnTo>
                <a:lnTo>
                  <a:pt x="118975" y="8071"/>
                </a:lnTo>
                <a:lnTo>
                  <a:pt x="122179" y="7827"/>
                </a:lnTo>
                <a:lnTo>
                  <a:pt x="126220" y="6711"/>
                </a:lnTo>
                <a:lnTo>
                  <a:pt x="130819" y="5015"/>
                </a:lnTo>
                <a:lnTo>
                  <a:pt x="135790" y="2932"/>
                </a:lnTo>
                <a:lnTo>
                  <a:pt x="140057" y="1544"/>
                </a:lnTo>
                <a:lnTo>
                  <a:pt x="143854" y="617"/>
                </a:lnTo>
                <a:lnTo>
                  <a:pt x="147337" y="0"/>
                </a:lnTo>
                <a:lnTo>
                  <a:pt x="150612" y="541"/>
                </a:lnTo>
                <a:lnTo>
                  <a:pt x="159772" y="4901"/>
                </a:lnTo>
                <a:lnTo>
                  <a:pt x="165624" y="6255"/>
                </a:lnTo>
                <a:lnTo>
                  <a:pt x="171401" y="9397"/>
                </a:lnTo>
                <a:lnTo>
                  <a:pt x="174274" y="11568"/>
                </a:lnTo>
                <a:lnTo>
                  <a:pt x="176190" y="13968"/>
                </a:lnTo>
                <a:lnTo>
                  <a:pt x="177467" y="16521"/>
                </a:lnTo>
                <a:lnTo>
                  <a:pt x="178887" y="21897"/>
                </a:lnTo>
                <a:lnTo>
                  <a:pt x="179518" y="27461"/>
                </a:lnTo>
                <a:lnTo>
                  <a:pt x="179798" y="35649"/>
                </a:lnTo>
                <a:lnTo>
                  <a:pt x="179872" y="40500"/>
                </a:lnTo>
                <a:lnTo>
                  <a:pt x="178970" y="45639"/>
                </a:lnTo>
                <a:lnTo>
                  <a:pt x="177416" y="50969"/>
                </a:lnTo>
                <a:lnTo>
                  <a:pt x="175427" y="56428"/>
                </a:lnTo>
                <a:lnTo>
                  <a:pt x="173148" y="61972"/>
                </a:lnTo>
                <a:lnTo>
                  <a:pt x="170677" y="67574"/>
                </a:lnTo>
                <a:lnTo>
                  <a:pt x="168077" y="73212"/>
                </a:lnTo>
                <a:lnTo>
                  <a:pt x="164439" y="79829"/>
                </a:lnTo>
                <a:lnTo>
                  <a:pt x="160108" y="87098"/>
                </a:lnTo>
                <a:lnTo>
                  <a:pt x="150216" y="102795"/>
                </a:lnTo>
                <a:lnTo>
                  <a:pt x="139470" y="119295"/>
                </a:lnTo>
                <a:lnTo>
                  <a:pt x="133938" y="124839"/>
                </a:lnTo>
                <a:lnTo>
                  <a:pt x="128344" y="128535"/>
                </a:lnTo>
                <a:lnTo>
                  <a:pt x="122710" y="130998"/>
                </a:lnTo>
                <a:lnTo>
                  <a:pt x="118002" y="133593"/>
                </a:lnTo>
                <a:lnTo>
                  <a:pt x="113910" y="136276"/>
                </a:lnTo>
                <a:lnTo>
                  <a:pt x="110230" y="139017"/>
                </a:lnTo>
                <a:lnTo>
                  <a:pt x="106824" y="140844"/>
                </a:lnTo>
                <a:lnTo>
                  <a:pt x="100499" y="142874"/>
                </a:lnTo>
                <a:lnTo>
                  <a:pt x="99384" y="142463"/>
                </a:lnTo>
                <a:lnTo>
                  <a:pt x="99593" y="141236"/>
                </a:lnTo>
                <a:lnTo>
                  <a:pt x="102222" y="136975"/>
                </a:lnTo>
                <a:lnTo>
                  <a:pt x="106248" y="134720"/>
                </a:lnTo>
                <a:lnTo>
                  <a:pt x="120881" y="127135"/>
                </a:lnTo>
                <a:lnTo>
                  <a:pt x="127260" y="124350"/>
                </a:lnTo>
                <a:lnTo>
                  <a:pt x="132465" y="122494"/>
                </a:lnTo>
                <a:lnTo>
                  <a:pt x="136887" y="121256"/>
                </a:lnTo>
                <a:lnTo>
                  <a:pt x="141740" y="119479"/>
                </a:lnTo>
                <a:lnTo>
                  <a:pt x="146881" y="117341"/>
                </a:lnTo>
                <a:lnTo>
                  <a:pt x="152213" y="114963"/>
                </a:lnTo>
                <a:lnTo>
                  <a:pt x="157673" y="113378"/>
                </a:lnTo>
                <a:lnTo>
                  <a:pt x="163218" y="112321"/>
                </a:lnTo>
                <a:lnTo>
                  <a:pt x="168819" y="111617"/>
                </a:lnTo>
                <a:lnTo>
                  <a:pt x="174459" y="112100"/>
                </a:lnTo>
                <a:lnTo>
                  <a:pt x="180123" y="113374"/>
                </a:lnTo>
                <a:lnTo>
                  <a:pt x="185804" y="115177"/>
                </a:lnTo>
                <a:lnTo>
                  <a:pt x="190545" y="117330"/>
                </a:lnTo>
                <a:lnTo>
                  <a:pt x="194657" y="119719"/>
                </a:lnTo>
                <a:lnTo>
                  <a:pt x="203550" y="125845"/>
                </a:lnTo>
                <a:lnTo>
                  <a:pt x="204280" y="127300"/>
                </a:lnTo>
                <a:lnTo>
                  <a:pt x="205091" y="131457"/>
                </a:lnTo>
                <a:lnTo>
                  <a:pt x="205451" y="139019"/>
                </a:lnTo>
                <a:lnTo>
                  <a:pt x="205682" y="154846"/>
                </a:lnTo>
                <a:lnTo>
                  <a:pt x="204749" y="159016"/>
                </a:lnTo>
                <a:lnTo>
                  <a:pt x="203174" y="163703"/>
                </a:lnTo>
                <a:lnTo>
                  <a:pt x="201172" y="168731"/>
                </a:lnTo>
                <a:lnTo>
                  <a:pt x="197932" y="174941"/>
                </a:lnTo>
                <a:lnTo>
                  <a:pt x="193867" y="181938"/>
                </a:lnTo>
                <a:lnTo>
                  <a:pt x="189252" y="189461"/>
                </a:lnTo>
                <a:lnTo>
                  <a:pt x="185223" y="196380"/>
                </a:lnTo>
                <a:lnTo>
                  <a:pt x="178206" y="209150"/>
                </a:lnTo>
                <a:lnTo>
                  <a:pt x="175001" y="214269"/>
                </a:lnTo>
                <a:lnTo>
                  <a:pt x="168901" y="222497"/>
                </a:lnTo>
                <a:lnTo>
                  <a:pt x="164035" y="226977"/>
                </a:lnTo>
                <a:lnTo>
                  <a:pt x="157934" y="231870"/>
                </a:lnTo>
                <a:lnTo>
                  <a:pt x="151009" y="237036"/>
                </a:lnTo>
                <a:lnTo>
                  <a:pt x="144488" y="241432"/>
                </a:lnTo>
                <a:lnTo>
                  <a:pt x="138235" y="245316"/>
                </a:lnTo>
                <a:lnTo>
                  <a:pt x="132161" y="248858"/>
                </a:lnTo>
                <a:lnTo>
                  <a:pt x="127160" y="251219"/>
                </a:lnTo>
                <a:lnTo>
                  <a:pt x="122873" y="252793"/>
                </a:lnTo>
                <a:lnTo>
                  <a:pt x="119063" y="253842"/>
                </a:lnTo>
                <a:lnTo>
                  <a:pt x="113665" y="254542"/>
                </a:lnTo>
                <a:lnTo>
                  <a:pt x="107209" y="255008"/>
                </a:lnTo>
                <a:lnTo>
                  <a:pt x="100047" y="255319"/>
                </a:lnTo>
                <a:lnTo>
                  <a:pt x="93368" y="256478"/>
                </a:lnTo>
                <a:lnTo>
                  <a:pt x="87010" y="258205"/>
                </a:lnTo>
                <a:lnTo>
                  <a:pt x="80867" y="260308"/>
                </a:lnTo>
                <a:lnTo>
                  <a:pt x="75819" y="261709"/>
                </a:lnTo>
                <a:lnTo>
                  <a:pt x="71501" y="262644"/>
                </a:lnTo>
                <a:lnTo>
                  <a:pt x="48173" y="266499"/>
                </a:lnTo>
                <a:lnTo>
                  <a:pt x="0" y="2730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154"/>
          <p:cNvSpPr/>
          <p:nvPr/>
        </p:nvSpPr>
        <p:spPr>
          <a:xfrm>
            <a:off x="5986462" y="5735002"/>
            <a:ext cx="120016" cy="325756"/>
          </a:xfrm>
          <a:custGeom>
            <a:avLst/>
            <a:gdLst/>
            <a:ahLst/>
            <a:cxnLst/>
            <a:rect l="0" t="0" r="0" b="0"/>
            <a:pathLst>
              <a:path w="120016" h="325756">
                <a:moveTo>
                  <a:pt x="0" y="0"/>
                </a:moveTo>
                <a:lnTo>
                  <a:pt x="0" y="4551"/>
                </a:lnTo>
                <a:lnTo>
                  <a:pt x="2540" y="11865"/>
                </a:lnTo>
                <a:lnTo>
                  <a:pt x="4551" y="16483"/>
                </a:lnTo>
                <a:lnTo>
                  <a:pt x="6844" y="20514"/>
                </a:lnTo>
                <a:lnTo>
                  <a:pt x="9325" y="24153"/>
                </a:lnTo>
                <a:lnTo>
                  <a:pt x="11931" y="27532"/>
                </a:lnTo>
                <a:lnTo>
                  <a:pt x="14622" y="31690"/>
                </a:lnTo>
                <a:lnTo>
                  <a:pt x="17368" y="36367"/>
                </a:lnTo>
                <a:lnTo>
                  <a:pt x="20151" y="41390"/>
                </a:lnTo>
                <a:lnTo>
                  <a:pt x="25784" y="52050"/>
                </a:lnTo>
                <a:lnTo>
                  <a:pt x="28619" y="57561"/>
                </a:lnTo>
                <a:lnTo>
                  <a:pt x="31462" y="64091"/>
                </a:lnTo>
                <a:lnTo>
                  <a:pt x="34310" y="71302"/>
                </a:lnTo>
                <a:lnTo>
                  <a:pt x="37161" y="78968"/>
                </a:lnTo>
                <a:lnTo>
                  <a:pt x="40013" y="85983"/>
                </a:lnTo>
                <a:lnTo>
                  <a:pt x="42868" y="92564"/>
                </a:lnTo>
                <a:lnTo>
                  <a:pt x="45724" y="98857"/>
                </a:lnTo>
                <a:lnTo>
                  <a:pt x="48580" y="105910"/>
                </a:lnTo>
                <a:lnTo>
                  <a:pt x="51437" y="113469"/>
                </a:lnTo>
                <a:lnTo>
                  <a:pt x="54294" y="121366"/>
                </a:lnTo>
                <a:lnTo>
                  <a:pt x="57151" y="131393"/>
                </a:lnTo>
                <a:lnTo>
                  <a:pt x="60008" y="142841"/>
                </a:lnTo>
                <a:lnTo>
                  <a:pt x="62865" y="155235"/>
                </a:lnTo>
                <a:lnTo>
                  <a:pt x="65723" y="166355"/>
                </a:lnTo>
                <a:lnTo>
                  <a:pt x="68580" y="176626"/>
                </a:lnTo>
                <a:lnTo>
                  <a:pt x="71438" y="186331"/>
                </a:lnTo>
                <a:lnTo>
                  <a:pt x="74295" y="194705"/>
                </a:lnTo>
                <a:lnTo>
                  <a:pt x="77153" y="202194"/>
                </a:lnTo>
                <a:lnTo>
                  <a:pt x="80010" y="209091"/>
                </a:lnTo>
                <a:lnTo>
                  <a:pt x="82868" y="218451"/>
                </a:lnTo>
                <a:lnTo>
                  <a:pt x="85725" y="229454"/>
                </a:lnTo>
                <a:lnTo>
                  <a:pt x="88582" y="241552"/>
                </a:lnTo>
                <a:lnTo>
                  <a:pt x="91440" y="251522"/>
                </a:lnTo>
                <a:lnTo>
                  <a:pt x="94297" y="260074"/>
                </a:lnTo>
                <a:lnTo>
                  <a:pt x="97155" y="267680"/>
                </a:lnTo>
                <a:lnTo>
                  <a:pt x="99060" y="274656"/>
                </a:lnTo>
                <a:lnTo>
                  <a:pt x="100330" y="281212"/>
                </a:lnTo>
                <a:lnTo>
                  <a:pt x="101177" y="287487"/>
                </a:lnTo>
                <a:lnTo>
                  <a:pt x="104657" y="297000"/>
                </a:lnTo>
                <a:lnTo>
                  <a:pt x="106919" y="300870"/>
                </a:lnTo>
                <a:lnTo>
                  <a:pt x="109379" y="304403"/>
                </a:lnTo>
                <a:lnTo>
                  <a:pt x="111972" y="307710"/>
                </a:lnTo>
                <a:lnTo>
                  <a:pt x="114653" y="310868"/>
                </a:lnTo>
                <a:lnTo>
                  <a:pt x="116440" y="313925"/>
                </a:lnTo>
                <a:lnTo>
                  <a:pt x="117632" y="316916"/>
                </a:lnTo>
                <a:lnTo>
                  <a:pt x="120015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155"/>
          <p:cNvSpPr/>
          <p:nvPr/>
        </p:nvSpPr>
        <p:spPr>
          <a:xfrm>
            <a:off x="5943600" y="5706827"/>
            <a:ext cx="214313" cy="293924"/>
          </a:xfrm>
          <a:custGeom>
            <a:avLst/>
            <a:gdLst/>
            <a:ahLst/>
            <a:cxnLst/>
            <a:rect l="0" t="0" r="0" b="0"/>
            <a:pathLst>
              <a:path w="214313" h="293924">
                <a:moveTo>
                  <a:pt x="214312" y="11030"/>
                </a:moveTo>
                <a:lnTo>
                  <a:pt x="209762" y="1929"/>
                </a:lnTo>
                <a:lnTo>
                  <a:pt x="208420" y="200"/>
                </a:lnTo>
                <a:lnTo>
                  <a:pt x="207527" y="0"/>
                </a:lnTo>
                <a:lnTo>
                  <a:pt x="206931" y="819"/>
                </a:lnTo>
                <a:lnTo>
                  <a:pt x="205582" y="1366"/>
                </a:lnTo>
                <a:lnTo>
                  <a:pt x="201542" y="1972"/>
                </a:lnTo>
                <a:lnTo>
                  <a:pt x="199131" y="3086"/>
                </a:lnTo>
                <a:lnTo>
                  <a:pt x="193912" y="6865"/>
                </a:lnTo>
                <a:lnTo>
                  <a:pt x="188418" y="14259"/>
                </a:lnTo>
                <a:lnTo>
                  <a:pt x="185620" y="18898"/>
                </a:lnTo>
                <a:lnTo>
                  <a:pt x="182802" y="23895"/>
                </a:lnTo>
                <a:lnTo>
                  <a:pt x="177130" y="34528"/>
                </a:lnTo>
                <a:lnTo>
                  <a:pt x="173332" y="40030"/>
                </a:lnTo>
                <a:lnTo>
                  <a:pt x="168894" y="45604"/>
                </a:lnTo>
                <a:lnTo>
                  <a:pt x="164031" y="51224"/>
                </a:lnTo>
                <a:lnTo>
                  <a:pt x="158884" y="56876"/>
                </a:lnTo>
                <a:lnTo>
                  <a:pt x="148085" y="68236"/>
                </a:lnTo>
                <a:lnTo>
                  <a:pt x="140633" y="77743"/>
                </a:lnTo>
                <a:lnTo>
                  <a:pt x="131855" y="89795"/>
                </a:lnTo>
                <a:lnTo>
                  <a:pt x="122193" y="103545"/>
                </a:lnTo>
                <a:lnTo>
                  <a:pt x="114799" y="114617"/>
                </a:lnTo>
                <a:lnTo>
                  <a:pt x="108918" y="123903"/>
                </a:lnTo>
                <a:lnTo>
                  <a:pt x="104044" y="131998"/>
                </a:lnTo>
                <a:lnTo>
                  <a:pt x="93549" y="148614"/>
                </a:lnTo>
                <a:lnTo>
                  <a:pt x="88084" y="157045"/>
                </a:lnTo>
                <a:lnTo>
                  <a:pt x="83487" y="164571"/>
                </a:lnTo>
                <a:lnTo>
                  <a:pt x="79470" y="171494"/>
                </a:lnTo>
                <a:lnTo>
                  <a:pt x="75840" y="178013"/>
                </a:lnTo>
                <a:lnTo>
                  <a:pt x="71515" y="184265"/>
                </a:lnTo>
                <a:lnTo>
                  <a:pt x="66727" y="190337"/>
                </a:lnTo>
                <a:lnTo>
                  <a:pt x="61629" y="196290"/>
                </a:lnTo>
                <a:lnTo>
                  <a:pt x="57279" y="202165"/>
                </a:lnTo>
                <a:lnTo>
                  <a:pt x="53425" y="207986"/>
                </a:lnTo>
                <a:lnTo>
                  <a:pt x="49905" y="213772"/>
                </a:lnTo>
                <a:lnTo>
                  <a:pt x="40912" y="227820"/>
                </a:lnTo>
                <a:lnTo>
                  <a:pt x="35847" y="235566"/>
                </a:lnTo>
                <a:lnTo>
                  <a:pt x="30565" y="242636"/>
                </a:lnTo>
                <a:lnTo>
                  <a:pt x="25139" y="249254"/>
                </a:lnTo>
                <a:lnTo>
                  <a:pt x="19617" y="255571"/>
                </a:lnTo>
                <a:lnTo>
                  <a:pt x="15935" y="260735"/>
                </a:lnTo>
                <a:lnTo>
                  <a:pt x="9802" y="272554"/>
                </a:lnTo>
                <a:lnTo>
                  <a:pt x="4991" y="279028"/>
                </a:lnTo>
                <a:lnTo>
                  <a:pt x="2218" y="285080"/>
                </a:lnTo>
                <a:lnTo>
                  <a:pt x="0" y="2939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156"/>
          <p:cNvSpPr/>
          <p:nvPr/>
        </p:nvSpPr>
        <p:spPr>
          <a:xfrm>
            <a:off x="5806440" y="6053485"/>
            <a:ext cx="437198" cy="67281"/>
          </a:xfrm>
          <a:custGeom>
            <a:avLst/>
            <a:gdLst/>
            <a:ahLst/>
            <a:cxnLst/>
            <a:rect l="0" t="0" r="0" b="0"/>
            <a:pathLst>
              <a:path w="437198" h="67281">
                <a:moveTo>
                  <a:pt x="0" y="67280"/>
                </a:moveTo>
                <a:lnTo>
                  <a:pt x="18203" y="58178"/>
                </a:lnTo>
                <a:lnTo>
                  <a:pt x="28327" y="53592"/>
                </a:lnTo>
                <a:lnTo>
                  <a:pt x="62474" y="38988"/>
                </a:lnTo>
                <a:lnTo>
                  <a:pt x="78883" y="31528"/>
                </a:lnTo>
                <a:lnTo>
                  <a:pt x="87832" y="28205"/>
                </a:lnTo>
                <a:lnTo>
                  <a:pt x="97606" y="25038"/>
                </a:lnTo>
                <a:lnTo>
                  <a:pt x="107933" y="21973"/>
                </a:lnTo>
                <a:lnTo>
                  <a:pt x="117676" y="19931"/>
                </a:lnTo>
                <a:lnTo>
                  <a:pt x="127028" y="18569"/>
                </a:lnTo>
                <a:lnTo>
                  <a:pt x="136120" y="17661"/>
                </a:lnTo>
                <a:lnTo>
                  <a:pt x="145992" y="17055"/>
                </a:lnTo>
                <a:lnTo>
                  <a:pt x="167120" y="16383"/>
                </a:lnTo>
                <a:lnTo>
                  <a:pt x="178088" y="15251"/>
                </a:lnTo>
                <a:lnTo>
                  <a:pt x="189210" y="13544"/>
                </a:lnTo>
                <a:lnTo>
                  <a:pt x="200435" y="11453"/>
                </a:lnTo>
                <a:lnTo>
                  <a:pt x="210776" y="10060"/>
                </a:lnTo>
                <a:lnTo>
                  <a:pt x="220527" y="9130"/>
                </a:lnTo>
                <a:lnTo>
                  <a:pt x="229885" y="8511"/>
                </a:lnTo>
                <a:lnTo>
                  <a:pt x="242791" y="7145"/>
                </a:lnTo>
                <a:lnTo>
                  <a:pt x="274912" y="3088"/>
                </a:lnTo>
                <a:lnTo>
                  <a:pt x="289002" y="1626"/>
                </a:lnTo>
                <a:lnTo>
                  <a:pt x="301253" y="650"/>
                </a:lnTo>
                <a:lnTo>
                  <a:pt x="312278" y="0"/>
                </a:lnTo>
                <a:lnTo>
                  <a:pt x="326295" y="519"/>
                </a:lnTo>
                <a:lnTo>
                  <a:pt x="342307" y="1817"/>
                </a:lnTo>
                <a:lnTo>
                  <a:pt x="359650" y="3636"/>
                </a:lnTo>
                <a:lnTo>
                  <a:pt x="372164" y="5800"/>
                </a:lnTo>
                <a:lnTo>
                  <a:pt x="381459" y="8196"/>
                </a:lnTo>
                <a:lnTo>
                  <a:pt x="388608" y="10745"/>
                </a:lnTo>
                <a:lnTo>
                  <a:pt x="395279" y="12445"/>
                </a:lnTo>
                <a:lnTo>
                  <a:pt x="407772" y="14334"/>
                </a:lnTo>
                <a:lnTo>
                  <a:pt x="412818" y="15790"/>
                </a:lnTo>
                <a:lnTo>
                  <a:pt x="417135" y="17713"/>
                </a:lnTo>
                <a:lnTo>
                  <a:pt x="437197" y="244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157"/>
          <p:cNvSpPr/>
          <p:nvPr/>
        </p:nvSpPr>
        <p:spPr>
          <a:xfrm>
            <a:off x="5900894" y="6180772"/>
            <a:ext cx="179866" cy="119332"/>
          </a:xfrm>
          <a:custGeom>
            <a:avLst/>
            <a:gdLst/>
            <a:ahLst/>
            <a:cxnLst/>
            <a:rect l="0" t="0" r="0" b="0"/>
            <a:pathLst>
              <a:path w="179866" h="119332">
                <a:moveTo>
                  <a:pt x="59851" y="0"/>
                </a:moveTo>
                <a:lnTo>
                  <a:pt x="46198" y="9102"/>
                </a:lnTo>
                <a:lnTo>
                  <a:pt x="42176" y="12736"/>
                </a:lnTo>
                <a:lnTo>
                  <a:pt x="39496" y="16110"/>
                </a:lnTo>
                <a:lnTo>
                  <a:pt x="37708" y="19313"/>
                </a:lnTo>
                <a:lnTo>
                  <a:pt x="34611" y="27163"/>
                </a:lnTo>
                <a:lnTo>
                  <a:pt x="22104" y="61706"/>
                </a:lnTo>
                <a:lnTo>
                  <a:pt x="18494" y="70665"/>
                </a:lnTo>
                <a:lnTo>
                  <a:pt x="15134" y="78542"/>
                </a:lnTo>
                <a:lnTo>
                  <a:pt x="8862" y="92375"/>
                </a:lnTo>
                <a:lnTo>
                  <a:pt x="5855" y="98731"/>
                </a:lnTo>
                <a:lnTo>
                  <a:pt x="3851" y="103921"/>
                </a:lnTo>
                <a:lnTo>
                  <a:pt x="2515" y="108333"/>
                </a:lnTo>
                <a:lnTo>
                  <a:pt x="0" y="119331"/>
                </a:lnTo>
                <a:lnTo>
                  <a:pt x="4710" y="118607"/>
                </a:lnTo>
                <a:lnTo>
                  <a:pt x="22644" y="115262"/>
                </a:lnTo>
                <a:lnTo>
                  <a:pt x="30283" y="113989"/>
                </a:lnTo>
                <a:lnTo>
                  <a:pt x="36329" y="113140"/>
                </a:lnTo>
                <a:lnTo>
                  <a:pt x="41312" y="112574"/>
                </a:lnTo>
                <a:lnTo>
                  <a:pt x="46539" y="112197"/>
                </a:lnTo>
                <a:lnTo>
                  <a:pt x="51929" y="111945"/>
                </a:lnTo>
                <a:lnTo>
                  <a:pt x="62997" y="111667"/>
                </a:lnTo>
                <a:lnTo>
                  <a:pt x="179865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158"/>
          <p:cNvSpPr/>
          <p:nvPr/>
        </p:nvSpPr>
        <p:spPr>
          <a:xfrm>
            <a:off x="6012640" y="6172200"/>
            <a:ext cx="42403" cy="325755"/>
          </a:xfrm>
          <a:custGeom>
            <a:avLst/>
            <a:gdLst/>
            <a:ahLst/>
            <a:cxnLst/>
            <a:rect l="0" t="0" r="0" b="0"/>
            <a:pathLst>
              <a:path w="42403" h="325755">
                <a:moveTo>
                  <a:pt x="42402" y="0"/>
                </a:moveTo>
                <a:lnTo>
                  <a:pt x="33301" y="13652"/>
                </a:lnTo>
                <a:lnTo>
                  <a:pt x="30619" y="19579"/>
                </a:lnTo>
                <a:lnTo>
                  <a:pt x="28832" y="25435"/>
                </a:lnTo>
                <a:lnTo>
                  <a:pt x="27640" y="31244"/>
                </a:lnTo>
                <a:lnTo>
                  <a:pt x="26846" y="37022"/>
                </a:lnTo>
                <a:lnTo>
                  <a:pt x="26316" y="42778"/>
                </a:lnTo>
                <a:lnTo>
                  <a:pt x="25963" y="48521"/>
                </a:lnTo>
                <a:lnTo>
                  <a:pt x="24775" y="58065"/>
                </a:lnTo>
                <a:lnTo>
                  <a:pt x="20915" y="83909"/>
                </a:lnTo>
                <a:lnTo>
                  <a:pt x="19505" y="95944"/>
                </a:lnTo>
                <a:lnTo>
                  <a:pt x="18565" y="106825"/>
                </a:lnTo>
                <a:lnTo>
                  <a:pt x="17938" y="116937"/>
                </a:lnTo>
                <a:lnTo>
                  <a:pt x="17242" y="135792"/>
                </a:lnTo>
                <a:lnTo>
                  <a:pt x="17056" y="144820"/>
                </a:lnTo>
                <a:lnTo>
                  <a:pt x="15980" y="153697"/>
                </a:lnTo>
                <a:lnTo>
                  <a:pt x="14309" y="162472"/>
                </a:lnTo>
                <a:lnTo>
                  <a:pt x="12244" y="171180"/>
                </a:lnTo>
                <a:lnTo>
                  <a:pt x="9914" y="182700"/>
                </a:lnTo>
                <a:lnTo>
                  <a:pt x="4785" y="210739"/>
                </a:lnTo>
                <a:lnTo>
                  <a:pt x="3037" y="225265"/>
                </a:lnTo>
                <a:lnTo>
                  <a:pt x="1871" y="239712"/>
                </a:lnTo>
                <a:lnTo>
                  <a:pt x="1094" y="254105"/>
                </a:lnTo>
                <a:lnTo>
                  <a:pt x="230" y="280258"/>
                </a:lnTo>
                <a:lnTo>
                  <a:pt x="0" y="292566"/>
                </a:lnTo>
                <a:lnTo>
                  <a:pt x="799" y="301724"/>
                </a:lnTo>
                <a:lnTo>
                  <a:pt x="2284" y="308782"/>
                </a:lnTo>
                <a:lnTo>
                  <a:pt x="8112" y="3257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159"/>
          <p:cNvSpPr/>
          <p:nvPr/>
        </p:nvSpPr>
        <p:spPr>
          <a:xfrm>
            <a:off x="6415087" y="5915025"/>
            <a:ext cx="145733" cy="34291"/>
          </a:xfrm>
          <a:custGeom>
            <a:avLst/>
            <a:gdLst/>
            <a:ahLst/>
            <a:cxnLst/>
            <a:rect l="0" t="0" r="0" b="0"/>
            <a:pathLst>
              <a:path w="145733" h="34291">
                <a:moveTo>
                  <a:pt x="0" y="34290"/>
                </a:moveTo>
                <a:lnTo>
                  <a:pt x="4551" y="29739"/>
                </a:lnTo>
                <a:lnTo>
                  <a:pt x="7796" y="28398"/>
                </a:lnTo>
                <a:lnTo>
                  <a:pt x="11865" y="27504"/>
                </a:lnTo>
                <a:lnTo>
                  <a:pt x="16483" y="26908"/>
                </a:lnTo>
                <a:lnTo>
                  <a:pt x="21466" y="26511"/>
                </a:lnTo>
                <a:lnTo>
                  <a:pt x="26693" y="26247"/>
                </a:lnTo>
                <a:lnTo>
                  <a:pt x="32083" y="26070"/>
                </a:lnTo>
                <a:lnTo>
                  <a:pt x="36629" y="25000"/>
                </a:lnTo>
                <a:lnTo>
                  <a:pt x="40611" y="23335"/>
                </a:lnTo>
                <a:lnTo>
                  <a:pt x="44219" y="21271"/>
                </a:lnTo>
                <a:lnTo>
                  <a:pt x="48530" y="19896"/>
                </a:lnTo>
                <a:lnTo>
                  <a:pt x="53308" y="18979"/>
                </a:lnTo>
                <a:lnTo>
                  <a:pt x="58399" y="18367"/>
                </a:lnTo>
                <a:lnTo>
                  <a:pt x="62745" y="17007"/>
                </a:lnTo>
                <a:lnTo>
                  <a:pt x="66595" y="15148"/>
                </a:lnTo>
                <a:lnTo>
                  <a:pt x="70114" y="12956"/>
                </a:lnTo>
                <a:lnTo>
                  <a:pt x="74365" y="11495"/>
                </a:lnTo>
                <a:lnTo>
                  <a:pt x="79104" y="10521"/>
                </a:lnTo>
                <a:lnTo>
                  <a:pt x="84169" y="9871"/>
                </a:lnTo>
                <a:lnTo>
                  <a:pt x="89450" y="8486"/>
                </a:lnTo>
                <a:lnTo>
                  <a:pt x="94876" y="6610"/>
                </a:lnTo>
                <a:lnTo>
                  <a:pt x="100399" y="4406"/>
                </a:lnTo>
                <a:lnTo>
                  <a:pt x="105032" y="2938"/>
                </a:lnTo>
                <a:lnTo>
                  <a:pt x="109074" y="1958"/>
                </a:lnTo>
                <a:lnTo>
                  <a:pt x="112721" y="1305"/>
                </a:lnTo>
                <a:lnTo>
                  <a:pt x="117057" y="870"/>
                </a:lnTo>
                <a:lnTo>
                  <a:pt x="121853" y="580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160"/>
          <p:cNvSpPr/>
          <p:nvPr/>
        </p:nvSpPr>
        <p:spPr>
          <a:xfrm>
            <a:off x="6355079" y="6035082"/>
            <a:ext cx="282894" cy="34248"/>
          </a:xfrm>
          <a:custGeom>
            <a:avLst/>
            <a:gdLst/>
            <a:ahLst/>
            <a:cxnLst/>
            <a:rect l="0" t="0" r="0" b="0"/>
            <a:pathLst>
              <a:path w="282894" h="34248">
                <a:moveTo>
                  <a:pt x="0" y="34247"/>
                </a:moveTo>
                <a:lnTo>
                  <a:pt x="4552" y="25146"/>
                </a:lnTo>
                <a:lnTo>
                  <a:pt x="7797" y="22464"/>
                </a:lnTo>
                <a:lnTo>
                  <a:pt x="11866" y="20677"/>
                </a:lnTo>
                <a:lnTo>
                  <a:pt x="16483" y="19486"/>
                </a:lnTo>
                <a:lnTo>
                  <a:pt x="20514" y="17739"/>
                </a:lnTo>
                <a:lnTo>
                  <a:pt x="24154" y="15622"/>
                </a:lnTo>
                <a:lnTo>
                  <a:pt x="27533" y="13258"/>
                </a:lnTo>
                <a:lnTo>
                  <a:pt x="32643" y="10730"/>
                </a:lnTo>
                <a:lnTo>
                  <a:pt x="38907" y="8092"/>
                </a:lnTo>
                <a:lnTo>
                  <a:pt x="45941" y="5380"/>
                </a:lnTo>
                <a:lnTo>
                  <a:pt x="52535" y="3573"/>
                </a:lnTo>
                <a:lnTo>
                  <a:pt x="58836" y="2368"/>
                </a:lnTo>
                <a:lnTo>
                  <a:pt x="64941" y="1565"/>
                </a:lnTo>
                <a:lnTo>
                  <a:pt x="73775" y="1029"/>
                </a:lnTo>
                <a:lnTo>
                  <a:pt x="96289" y="434"/>
                </a:lnTo>
                <a:lnTo>
                  <a:pt x="171320" y="0"/>
                </a:lnTo>
                <a:lnTo>
                  <a:pt x="178984" y="938"/>
                </a:lnTo>
                <a:lnTo>
                  <a:pt x="185998" y="2516"/>
                </a:lnTo>
                <a:lnTo>
                  <a:pt x="192579" y="4521"/>
                </a:lnTo>
                <a:lnTo>
                  <a:pt x="198871" y="5857"/>
                </a:lnTo>
                <a:lnTo>
                  <a:pt x="204970" y="6748"/>
                </a:lnTo>
                <a:lnTo>
                  <a:pt x="210942" y="7342"/>
                </a:lnTo>
                <a:lnTo>
                  <a:pt x="219686" y="8691"/>
                </a:lnTo>
                <a:lnTo>
                  <a:pt x="242101" y="12729"/>
                </a:lnTo>
                <a:lnTo>
                  <a:pt x="251889" y="14187"/>
                </a:lnTo>
                <a:lnTo>
                  <a:pt x="260318" y="15159"/>
                </a:lnTo>
                <a:lnTo>
                  <a:pt x="282893" y="171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161"/>
          <p:cNvSpPr/>
          <p:nvPr/>
        </p:nvSpPr>
        <p:spPr>
          <a:xfrm>
            <a:off x="6736532" y="5726429"/>
            <a:ext cx="12884" cy="394337"/>
          </a:xfrm>
          <a:custGeom>
            <a:avLst/>
            <a:gdLst/>
            <a:ahLst/>
            <a:cxnLst/>
            <a:rect l="0" t="0" r="0" b="0"/>
            <a:pathLst>
              <a:path w="12884" h="394337">
                <a:moveTo>
                  <a:pt x="12883" y="0"/>
                </a:moveTo>
                <a:lnTo>
                  <a:pt x="12883" y="37473"/>
                </a:lnTo>
                <a:lnTo>
                  <a:pt x="11930" y="46889"/>
                </a:lnTo>
                <a:lnTo>
                  <a:pt x="10343" y="57930"/>
                </a:lnTo>
                <a:lnTo>
                  <a:pt x="8332" y="70053"/>
                </a:lnTo>
                <a:lnTo>
                  <a:pt x="7943" y="81945"/>
                </a:lnTo>
                <a:lnTo>
                  <a:pt x="8638" y="93682"/>
                </a:lnTo>
                <a:lnTo>
                  <a:pt x="10053" y="105318"/>
                </a:lnTo>
                <a:lnTo>
                  <a:pt x="10043" y="115932"/>
                </a:lnTo>
                <a:lnTo>
                  <a:pt x="9085" y="125866"/>
                </a:lnTo>
                <a:lnTo>
                  <a:pt x="7493" y="135346"/>
                </a:lnTo>
                <a:lnTo>
                  <a:pt x="5479" y="154048"/>
                </a:lnTo>
                <a:lnTo>
                  <a:pt x="702" y="207849"/>
                </a:lnTo>
                <a:lnTo>
                  <a:pt x="0" y="233816"/>
                </a:lnTo>
                <a:lnTo>
                  <a:pt x="484" y="257795"/>
                </a:lnTo>
                <a:lnTo>
                  <a:pt x="3177" y="310699"/>
                </a:lnTo>
                <a:lnTo>
                  <a:pt x="4086" y="341091"/>
                </a:lnTo>
                <a:lnTo>
                  <a:pt x="4310" y="3943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162"/>
          <p:cNvSpPr/>
          <p:nvPr/>
        </p:nvSpPr>
        <p:spPr>
          <a:xfrm>
            <a:off x="5669750" y="6086475"/>
            <a:ext cx="50966" cy="47235"/>
          </a:xfrm>
          <a:custGeom>
            <a:avLst/>
            <a:gdLst/>
            <a:ahLst/>
            <a:cxnLst/>
            <a:rect l="0" t="0" r="0" b="0"/>
            <a:pathLst>
              <a:path w="50966" h="47235">
                <a:moveTo>
                  <a:pt x="42392" y="0"/>
                </a:moveTo>
                <a:lnTo>
                  <a:pt x="42392" y="11931"/>
                </a:lnTo>
                <a:lnTo>
                  <a:pt x="41440" y="14621"/>
                </a:lnTo>
                <a:lnTo>
                  <a:pt x="39852" y="17367"/>
                </a:lnTo>
                <a:lnTo>
                  <a:pt x="37841" y="20151"/>
                </a:lnTo>
                <a:lnTo>
                  <a:pt x="35548" y="23912"/>
                </a:lnTo>
                <a:lnTo>
                  <a:pt x="33067" y="28323"/>
                </a:lnTo>
                <a:lnTo>
                  <a:pt x="30460" y="33170"/>
                </a:lnTo>
                <a:lnTo>
                  <a:pt x="27770" y="36400"/>
                </a:lnTo>
                <a:lnTo>
                  <a:pt x="25024" y="38555"/>
                </a:lnTo>
                <a:lnTo>
                  <a:pt x="22241" y="39990"/>
                </a:lnTo>
                <a:lnTo>
                  <a:pt x="20386" y="41900"/>
                </a:lnTo>
                <a:lnTo>
                  <a:pt x="19149" y="44126"/>
                </a:lnTo>
                <a:lnTo>
                  <a:pt x="18324" y="46562"/>
                </a:lnTo>
                <a:lnTo>
                  <a:pt x="16821" y="47234"/>
                </a:lnTo>
                <a:lnTo>
                  <a:pt x="14868" y="46729"/>
                </a:lnTo>
                <a:lnTo>
                  <a:pt x="12613" y="45440"/>
                </a:lnTo>
                <a:lnTo>
                  <a:pt x="10157" y="44581"/>
                </a:lnTo>
                <a:lnTo>
                  <a:pt x="7567" y="44008"/>
                </a:lnTo>
                <a:lnTo>
                  <a:pt x="4888" y="43626"/>
                </a:lnTo>
                <a:lnTo>
                  <a:pt x="3102" y="41467"/>
                </a:lnTo>
                <a:lnTo>
                  <a:pt x="1911" y="38122"/>
                </a:lnTo>
                <a:lnTo>
                  <a:pt x="1117" y="33987"/>
                </a:lnTo>
                <a:lnTo>
                  <a:pt x="588" y="30278"/>
                </a:lnTo>
                <a:lnTo>
                  <a:pt x="235" y="26853"/>
                </a:lnTo>
                <a:lnTo>
                  <a:pt x="0" y="23617"/>
                </a:lnTo>
                <a:lnTo>
                  <a:pt x="796" y="21460"/>
                </a:lnTo>
                <a:lnTo>
                  <a:pt x="2278" y="20021"/>
                </a:lnTo>
                <a:lnTo>
                  <a:pt x="4220" y="19062"/>
                </a:lnTo>
                <a:lnTo>
                  <a:pt x="6466" y="18423"/>
                </a:lnTo>
                <a:lnTo>
                  <a:pt x="8917" y="17997"/>
                </a:lnTo>
                <a:lnTo>
                  <a:pt x="11503" y="17713"/>
                </a:lnTo>
                <a:lnTo>
                  <a:pt x="14179" y="17523"/>
                </a:lnTo>
                <a:lnTo>
                  <a:pt x="16916" y="17397"/>
                </a:lnTo>
                <a:lnTo>
                  <a:pt x="22497" y="17257"/>
                </a:lnTo>
                <a:lnTo>
                  <a:pt x="28152" y="17194"/>
                </a:lnTo>
                <a:lnTo>
                  <a:pt x="30994" y="18130"/>
                </a:lnTo>
                <a:lnTo>
                  <a:pt x="33841" y="19707"/>
                </a:lnTo>
                <a:lnTo>
                  <a:pt x="40703" y="24530"/>
                </a:lnTo>
                <a:lnTo>
                  <a:pt x="42218" y="25878"/>
                </a:lnTo>
                <a:lnTo>
                  <a:pt x="50965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163"/>
          <p:cNvSpPr/>
          <p:nvPr/>
        </p:nvSpPr>
        <p:spPr>
          <a:xfrm>
            <a:off x="5441689" y="6077902"/>
            <a:ext cx="116149" cy="128484"/>
          </a:xfrm>
          <a:custGeom>
            <a:avLst/>
            <a:gdLst/>
            <a:ahLst/>
            <a:cxnLst/>
            <a:rect l="0" t="0" r="0" b="0"/>
            <a:pathLst>
              <a:path w="116149" h="128484">
                <a:moveTo>
                  <a:pt x="56140" y="0"/>
                </a:moveTo>
                <a:lnTo>
                  <a:pt x="47039" y="9102"/>
                </a:lnTo>
                <a:lnTo>
                  <a:pt x="44357" y="13688"/>
                </a:lnTo>
                <a:lnTo>
                  <a:pt x="42570" y="18651"/>
                </a:lnTo>
                <a:lnTo>
                  <a:pt x="41379" y="23864"/>
                </a:lnTo>
                <a:lnTo>
                  <a:pt x="39632" y="30197"/>
                </a:lnTo>
                <a:lnTo>
                  <a:pt x="35151" y="44854"/>
                </a:lnTo>
                <a:lnTo>
                  <a:pt x="30718" y="56573"/>
                </a:lnTo>
                <a:lnTo>
                  <a:pt x="18171" y="87373"/>
                </a:lnTo>
                <a:lnTo>
                  <a:pt x="13683" y="99207"/>
                </a:lnTo>
                <a:lnTo>
                  <a:pt x="10690" y="108048"/>
                </a:lnTo>
                <a:lnTo>
                  <a:pt x="5888" y="124531"/>
                </a:lnTo>
                <a:lnTo>
                  <a:pt x="4541" y="125883"/>
                </a:lnTo>
                <a:lnTo>
                  <a:pt x="2691" y="126785"/>
                </a:lnTo>
                <a:lnTo>
                  <a:pt x="505" y="127386"/>
                </a:lnTo>
                <a:lnTo>
                  <a:pt x="0" y="127786"/>
                </a:lnTo>
                <a:lnTo>
                  <a:pt x="617" y="128054"/>
                </a:lnTo>
                <a:lnTo>
                  <a:pt x="1979" y="128231"/>
                </a:lnTo>
                <a:lnTo>
                  <a:pt x="31202" y="128483"/>
                </a:lnTo>
                <a:lnTo>
                  <a:pt x="40468" y="127565"/>
                </a:lnTo>
                <a:lnTo>
                  <a:pt x="47597" y="126001"/>
                </a:lnTo>
                <a:lnTo>
                  <a:pt x="53303" y="124006"/>
                </a:lnTo>
                <a:lnTo>
                  <a:pt x="59964" y="122676"/>
                </a:lnTo>
                <a:lnTo>
                  <a:pt x="67261" y="121789"/>
                </a:lnTo>
                <a:lnTo>
                  <a:pt x="74984" y="121197"/>
                </a:lnTo>
                <a:lnTo>
                  <a:pt x="82038" y="119851"/>
                </a:lnTo>
                <a:lnTo>
                  <a:pt x="88646" y="118001"/>
                </a:lnTo>
                <a:lnTo>
                  <a:pt x="116148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164"/>
          <p:cNvSpPr/>
          <p:nvPr/>
        </p:nvSpPr>
        <p:spPr>
          <a:xfrm>
            <a:off x="5549369" y="6069329"/>
            <a:ext cx="17041" cy="300039"/>
          </a:xfrm>
          <a:custGeom>
            <a:avLst/>
            <a:gdLst/>
            <a:ahLst/>
            <a:cxnLst/>
            <a:rect l="0" t="0" r="0" b="0"/>
            <a:pathLst>
              <a:path w="17041" h="300039">
                <a:moveTo>
                  <a:pt x="8468" y="0"/>
                </a:moveTo>
                <a:lnTo>
                  <a:pt x="3918" y="9103"/>
                </a:lnTo>
                <a:lnTo>
                  <a:pt x="2576" y="12736"/>
                </a:lnTo>
                <a:lnTo>
                  <a:pt x="1683" y="16111"/>
                </a:lnTo>
                <a:lnTo>
                  <a:pt x="1087" y="19313"/>
                </a:lnTo>
                <a:lnTo>
                  <a:pt x="690" y="23353"/>
                </a:lnTo>
                <a:lnTo>
                  <a:pt x="425" y="27952"/>
                </a:lnTo>
                <a:lnTo>
                  <a:pt x="249" y="32922"/>
                </a:lnTo>
                <a:lnTo>
                  <a:pt x="0" y="53570"/>
                </a:lnTo>
                <a:lnTo>
                  <a:pt x="6695" y="199730"/>
                </a:lnTo>
                <a:lnTo>
                  <a:pt x="8117" y="264138"/>
                </a:lnTo>
                <a:lnTo>
                  <a:pt x="9187" y="271342"/>
                </a:lnTo>
                <a:lnTo>
                  <a:pt x="10852" y="277097"/>
                </a:lnTo>
                <a:lnTo>
                  <a:pt x="12915" y="281887"/>
                </a:lnTo>
                <a:lnTo>
                  <a:pt x="14291" y="286032"/>
                </a:lnTo>
                <a:lnTo>
                  <a:pt x="15207" y="289748"/>
                </a:lnTo>
                <a:lnTo>
                  <a:pt x="17040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165"/>
          <p:cNvSpPr/>
          <p:nvPr/>
        </p:nvSpPr>
        <p:spPr>
          <a:xfrm>
            <a:off x="6912770" y="5942327"/>
            <a:ext cx="42386" cy="32706"/>
          </a:xfrm>
          <a:custGeom>
            <a:avLst/>
            <a:gdLst/>
            <a:ahLst/>
            <a:cxnLst/>
            <a:rect l="0" t="0" r="0" b="0"/>
            <a:pathLst>
              <a:path w="42386" h="32706">
                <a:moveTo>
                  <a:pt x="42385" y="32705"/>
                </a:moveTo>
                <a:lnTo>
                  <a:pt x="12860" y="32705"/>
                </a:lnTo>
                <a:lnTo>
                  <a:pt x="10320" y="31753"/>
                </a:lnTo>
                <a:lnTo>
                  <a:pt x="7673" y="30165"/>
                </a:lnTo>
                <a:lnTo>
                  <a:pt x="4956" y="28155"/>
                </a:lnTo>
                <a:lnTo>
                  <a:pt x="3145" y="25861"/>
                </a:lnTo>
                <a:lnTo>
                  <a:pt x="1937" y="23380"/>
                </a:lnTo>
                <a:lnTo>
                  <a:pt x="0" y="17104"/>
                </a:lnTo>
                <a:lnTo>
                  <a:pt x="793" y="15638"/>
                </a:lnTo>
                <a:lnTo>
                  <a:pt x="2274" y="13707"/>
                </a:lnTo>
                <a:lnTo>
                  <a:pt x="4214" y="11467"/>
                </a:lnTo>
                <a:lnTo>
                  <a:pt x="6461" y="9021"/>
                </a:lnTo>
                <a:lnTo>
                  <a:pt x="15135" y="0"/>
                </a:lnTo>
                <a:lnTo>
                  <a:pt x="15645" y="424"/>
                </a:lnTo>
                <a:lnTo>
                  <a:pt x="15986" y="1660"/>
                </a:lnTo>
                <a:lnTo>
                  <a:pt x="16214" y="3436"/>
                </a:lnTo>
                <a:lnTo>
                  <a:pt x="16365" y="5572"/>
                </a:lnTo>
                <a:lnTo>
                  <a:pt x="16465" y="7949"/>
                </a:lnTo>
                <a:lnTo>
                  <a:pt x="16533" y="10486"/>
                </a:lnTo>
                <a:lnTo>
                  <a:pt x="15624" y="12178"/>
                </a:lnTo>
                <a:lnTo>
                  <a:pt x="14067" y="13305"/>
                </a:lnTo>
                <a:lnTo>
                  <a:pt x="8095" y="155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166"/>
          <p:cNvSpPr/>
          <p:nvPr/>
        </p:nvSpPr>
        <p:spPr>
          <a:xfrm>
            <a:off x="7075661" y="5769292"/>
            <a:ext cx="145242" cy="137033"/>
          </a:xfrm>
          <a:custGeom>
            <a:avLst/>
            <a:gdLst/>
            <a:ahLst/>
            <a:cxnLst/>
            <a:rect l="0" t="0" r="0" b="0"/>
            <a:pathLst>
              <a:path w="145242" h="137033">
                <a:moveTo>
                  <a:pt x="25226" y="0"/>
                </a:moveTo>
                <a:lnTo>
                  <a:pt x="29777" y="4551"/>
                </a:lnTo>
                <a:lnTo>
                  <a:pt x="31118" y="6844"/>
                </a:lnTo>
                <a:lnTo>
                  <a:pt x="32011" y="9325"/>
                </a:lnTo>
                <a:lnTo>
                  <a:pt x="32607" y="11932"/>
                </a:lnTo>
                <a:lnTo>
                  <a:pt x="33005" y="14622"/>
                </a:lnTo>
                <a:lnTo>
                  <a:pt x="33269" y="17368"/>
                </a:lnTo>
                <a:lnTo>
                  <a:pt x="33446" y="20151"/>
                </a:lnTo>
                <a:lnTo>
                  <a:pt x="32611" y="22959"/>
                </a:lnTo>
                <a:lnTo>
                  <a:pt x="31102" y="25784"/>
                </a:lnTo>
                <a:lnTo>
                  <a:pt x="29144" y="28619"/>
                </a:lnTo>
                <a:lnTo>
                  <a:pt x="27837" y="32414"/>
                </a:lnTo>
                <a:lnTo>
                  <a:pt x="26967" y="36850"/>
                </a:lnTo>
                <a:lnTo>
                  <a:pt x="26387" y="41711"/>
                </a:lnTo>
                <a:lnTo>
                  <a:pt x="25048" y="46858"/>
                </a:lnTo>
                <a:lnTo>
                  <a:pt x="23202" y="52194"/>
                </a:lnTo>
                <a:lnTo>
                  <a:pt x="21019" y="57656"/>
                </a:lnTo>
                <a:lnTo>
                  <a:pt x="18612" y="63202"/>
                </a:lnTo>
                <a:lnTo>
                  <a:pt x="13396" y="74445"/>
                </a:lnTo>
                <a:lnTo>
                  <a:pt x="10672" y="81063"/>
                </a:lnTo>
                <a:lnTo>
                  <a:pt x="7903" y="88332"/>
                </a:lnTo>
                <a:lnTo>
                  <a:pt x="5105" y="96036"/>
                </a:lnTo>
                <a:lnTo>
                  <a:pt x="3240" y="104028"/>
                </a:lnTo>
                <a:lnTo>
                  <a:pt x="1996" y="112215"/>
                </a:lnTo>
                <a:lnTo>
                  <a:pt x="0" y="132233"/>
                </a:lnTo>
                <a:lnTo>
                  <a:pt x="788" y="133875"/>
                </a:lnTo>
                <a:lnTo>
                  <a:pt x="2267" y="134970"/>
                </a:lnTo>
                <a:lnTo>
                  <a:pt x="6449" y="136187"/>
                </a:lnTo>
                <a:lnTo>
                  <a:pt x="8898" y="136511"/>
                </a:lnTo>
                <a:lnTo>
                  <a:pt x="11483" y="136727"/>
                </a:lnTo>
                <a:lnTo>
                  <a:pt x="14159" y="136872"/>
                </a:lnTo>
                <a:lnTo>
                  <a:pt x="19673" y="137032"/>
                </a:lnTo>
                <a:lnTo>
                  <a:pt x="21524" y="136122"/>
                </a:lnTo>
                <a:lnTo>
                  <a:pt x="22758" y="134563"/>
                </a:lnTo>
                <a:lnTo>
                  <a:pt x="23581" y="132571"/>
                </a:lnTo>
                <a:lnTo>
                  <a:pt x="25082" y="131243"/>
                </a:lnTo>
                <a:lnTo>
                  <a:pt x="27034" y="130358"/>
                </a:lnTo>
                <a:lnTo>
                  <a:pt x="29290" y="129768"/>
                </a:lnTo>
                <a:lnTo>
                  <a:pt x="31746" y="128422"/>
                </a:lnTo>
                <a:lnTo>
                  <a:pt x="34335" y="126572"/>
                </a:lnTo>
                <a:lnTo>
                  <a:pt x="37013" y="124387"/>
                </a:lnTo>
                <a:lnTo>
                  <a:pt x="39751" y="122930"/>
                </a:lnTo>
                <a:lnTo>
                  <a:pt x="42530" y="121958"/>
                </a:lnTo>
                <a:lnTo>
                  <a:pt x="45335" y="121311"/>
                </a:lnTo>
                <a:lnTo>
                  <a:pt x="49109" y="120879"/>
                </a:lnTo>
                <a:lnTo>
                  <a:pt x="53530" y="120591"/>
                </a:lnTo>
                <a:lnTo>
                  <a:pt x="62570" y="120271"/>
                </a:lnTo>
                <a:lnTo>
                  <a:pt x="66315" y="120186"/>
                </a:lnTo>
                <a:lnTo>
                  <a:pt x="145241" y="1200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167"/>
          <p:cNvSpPr/>
          <p:nvPr/>
        </p:nvSpPr>
        <p:spPr>
          <a:xfrm>
            <a:off x="7178040" y="5752147"/>
            <a:ext cx="34291" cy="325756"/>
          </a:xfrm>
          <a:custGeom>
            <a:avLst/>
            <a:gdLst/>
            <a:ahLst/>
            <a:cxnLst/>
            <a:rect l="0" t="0" r="0" b="0"/>
            <a:pathLst>
              <a:path w="34291" h="325756">
                <a:moveTo>
                  <a:pt x="34290" y="0"/>
                </a:moveTo>
                <a:lnTo>
                  <a:pt x="25188" y="9102"/>
                </a:lnTo>
                <a:lnTo>
                  <a:pt x="22507" y="13688"/>
                </a:lnTo>
                <a:lnTo>
                  <a:pt x="20719" y="18650"/>
                </a:lnTo>
                <a:lnTo>
                  <a:pt x="19528" y="23864"/>
                </a:lnTo>
                <a:lnTo>
                  <a:pt x="18733" y="29244"/>
                </a:lnTo>
                <a:lnTo>
                  <a:pt x="18204" y="34736"/>
                </a:lnTo>
                <a:lnTo>
                  <a:pt x="17851" y="40302"/>
                </a:lnTo>
                <a:lnTo>
                  <a:pt x="17458" y="54107"/>
                </a:lnTo>
                <a:lnTo>
                  <a:pt x="17354" y="61789"/>
                </a:lnTo>
                <a:lnTo>
                  <a:pt x="16332" y="69768"/>
                </a:lnTo>
                <a:lnTo>
                  <a:pt x="14698" y="77945"/>
                </a:lnTo>
                <a:lnTo>
                  <a:pt x="12656" y="86253"/>
                </a:lnTo>
                <a:lnTo>
                  <a:pt x="11295" y="100365"/>
                </a:lnTo>
                <a:lnTo>
                  <a:pt x="10387" y="118345"/>
                </a:lnTo>
                <a:lnTo>
                  <a:pt x="9110" y="171908"/>
                </a:lnTo>
                <a:lnTo>
                  <a:pt x="8678" y="219589"/>
                </a:lnTo>
                <a:lnTo>
                  <a:pt x="7691" y="228308"/>
                </a:lnTo>
                <a:lnTo>
                  <a:pt x="6079" y="236025"/>
                </a:lnTo>
                <a:lnTo>
                  <a:pt x="4052" y="243075"/>
                </a:lnTo>
                <a:lnTo>
                  <a:pt x="2702" y="251585"/>
                </a:lnTo>
                <a:lnTo>
                  <a:pt x="1801" y="261068"/>
                </a:lnTo>
                <a:lnTo>
                  <a:pt x="800" y="279861"/>
                </a:lnTo>
                <a:lnTo>
                  <a:pt x="237" y="300198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168"/>
          <p:cNvSpPr/>
          <p:nvPr/>
        </p:nvSpPr>
        <p:spPr>
          <a:xfrm>
            <a:off x="7580947" y="5855017"/>
            <a:ext cx="180023" cy="231459"/>
          </a:xfrm>
          <a:custGeom>
            <a:avLst/>
            <a:gdLst/>
            <a:ahLst/>
            <a:cxnLst/>
            <a:rect l="0" t="0" r="0" b="0"/>
            <a:pathLst>
              <a:path w="180023" h="231459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9683" y="14622"/>
                </a:lnTo>
                <a:lnTo>
                  <a:pt x="13123" y="17368"/>
                </a:lnTo>
                <a:lnTo>
                  <a:pt x="17321" y="20151"/>
                </a:lnTo>
                <a:lnTo>
                  <a:pt x="21072" y="22959"/>
                </a:lnTo>
                <a:lnTo>
                  <a:pt x="24526" y="25784"/>
                </a:lnTo>
                <a:lnTo>
                  <a:pt x="27780" y="28619"/>
                </a:lnTo>
                <a:lnTo>
                  <a:pt x="30903" y="32414"/>
                </a:lnTo>
                <a:lnTo>
                  <a:pt x="33937" y="36850"/>
                </a:lnTo>
                <a:lnTo>
                  <a:pt x="36912" y="41711"/>
                </a:lnTo>
                <a:lnTo>
                  <a:pt x="40801" y="46858"/>
                </a:lnTo>
                <a:lnTo>
                  <a:pt x="45298" y="52194"/>
                </a:lnTo>
                <a:lnTo>
                  <a:pt x="54423" y="62250"/>
                </a:lnTo>
                <a:lnTo>
                  <a:pt x="61653" y="69894"/>
                </a:lnTo>
                <a:lnTo>
                  <a:pt x="66819" y="77076"/>
                </a:lnTo>
                <a:lnTo>
                  <a:pt x="73121" y="86627"/>
                </a:lnTo>
                <a:lnTo>
                  <a:pt x="80180" y="97756"/>
                </a:lnTo>
                <a:lnTo>
                  <a:pt x="85839" y="107081"/>
                </a:lnTo>
                <a:lnTo>
                  <a:pt x="90563" y="115203"/>
                </a:lnTo>
                <a:lnTo>
                  <a:pt x="94665" y="122522"/>
                </a:lnTo>
                <a:lnTo>
                  <a:pt x="99305" y="129306"/>
                </a:lnTo>
                <a:lnTo>
                  <a:pt x="104304" y="135734"/>
                </a:lnTo>
                <a:lnTo>
                  <a:pt x="109540" y="141925"/>
                </a:lnTo>
                <a:lnTo>
                  <a:pt x="113985" y="147956"/>
                </a:lnTo>
                <a:lnTo>
                  <a:pt x="117900" y="153883"/>
                </a:lnTo>
                <a:lnTo>
                  <a:pt x="121462" y="159739"/>
                </a:lnTo>
                <a:lnTo>
                  <a:pt x="126695" y="167452"/>
                </a:lnTo>
                <a:lnTo>
                  <a:pt x="140129" y="186184"/>
                </a:lnTo>
                <a:lnTo>
                  <a:pt x="145806" y="193655"/>
                </a:lnTo>
                <a:lnTo>
                  <a:pt x="150545" y="199589"/>
                </a:lnTo>
                <a:lnTo>
                  <a:pt x="154656" y="204496"/>
                </a:lnTo>
                <a:lnTo>
                  <a:pt x="158348" y="208721"/>
                </a:lnTo>
                <a:lnTo>
                  <a:pt x="169537" y="220832"/>
                </a:lnTo>
                <a:lnTo>
                  <a:pt x="180022" y="2314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169"/>
          <p:cNvSpPr/>
          <p:nvPr/>
        </p:nvSpPr>
        <p:spPr>
          <a:xfrm>
            <a:off x="7583581" y="5795010"/>
            <a:ext cx="203107" cy="351473"/>
          </a:xfrm>
          <a:custGeom>
            <a:avLst/>
            <a:gdLst/>
            <a:ahLst/>
            <a:cxnLst/>
            <a:rect l="0" t="0" r="0" b="0"/>
            <a:pathLst>
              <a:path w="203107" h="351473">
                <a:moveTo>
                  <a:pt x="203106" y="0"/>
                </a:moveTo>
                <a:lnTo>
                  <a:pt x="194004" y="4551"/>
                </a:lnTo>
                <a:lnTo>
                  <a:pt x="190371" y="6844"/>
                </a:lnTo>
                <a:lnTo>
                  <a:pt x="186996" y="9324"/>
                </a:lnTo>
                <a:lnTo>
                  <a:pt x="183794" y="11931"/>
                </a:lnTo>
                <a:lnTo>
                  <a:pt x="181658" y="14622"/>
                </a:lnTo>
                <a:lnTo>
                  <a:pt x="180235" y="17368"/>
                </a:lnTo>
                <a:lnTo>
                  <a:pt x="179287" y="20151"/>
                </a:lnTo>
                <a:lnTo>
                  <a:pt x="173153" y="28323"/>
                </a:lnTo>
                <a:lnTo>
                  <a:pt x="168849" y="33170"/>
                </a:lnTo>
                <a:lnTo>
                  <a:pt x="165028" y="38306"/>
                </a:lnTo>
                <a:lnTo>
                  <a:pt x="161529" y="43634"/>
                </a:lnTo>
                <a:lnTo>
                  <a:pt x="158243" y="49092"/>
                </a:lnTo>
                <a:lnTo>
                  <a:pt x="154147" y="53683"/>
                </a:lnTo>
                <a:lnTo>
                  <a:pt x="149512" y="57696"/>
                </a:lnTo>
                <a:lnTo>
                  <a:pt x="144517" y="61324"/>
                </a:lnTo>
                <a:lnTo>
                  <a:pt x="138329" y="68505"/>
                </a:lnTo>
                <a:lnTo>
                  <a:pt x="131346" y="78055"/>
                </a:lnTo>
                <a:lnTo>
                  <a:pt x="123834" y="89184"/>
                </a:lnTo>
                <a:lnTo>
                  <a:pt x="95167" y="137110"/>
                </a:lnTo>
                <a:lnTo>
                  <a:pt x="62741" y="192383"/>
                </a:lnTo>
                <a:lnTo>
                  <a:pt x="34729" y="238612"/>
                </a:lnTo>
                <a:lnTo>
                  <a:pt x="24132" y="257180"/>
                </a:lnTo>
                <a:lnTo>
                  <a:pt x="20925" y="264798"/>
                </a:lnTo>
                <a:lnTo>
                  <a:pt x="18787" y="271782"/>
                </a:lnTo>
                <a:lnTo>
                  <a:pt x="17362" y="278343"/>
                </a:lnTo>
                <a:lnTo>
                  <a:pt x="14507" y="286527"/>
                </a:lnTo>
                <a:lnTo>
                  <a:pt x="10698" y="295793"/>
                </a:lnTo>
                <a:lnTo>
                  <a:pt x="6254" y="305780"/>
                </a:lnTo>
                <a:lnTo>
                  <a:pt x="3292" y="313391"/>
                </a:lnTo>
                <a:lnTo>
                  <a:pt x="1316" y="319417"/>
                </a:lnTo>
                <a:lnTo>
                  <a:pt x="0" y="324387"/>
                </a:lnTo>
                <a:lnTo>
                  <a:pt x="74" y="329606"/>
                </a:lnTo>
                <a:lnTo>
                  <a:pt x="1076" y="334989"/>
                </a:lnTo>
                <a:lnTo>
                  <a:pt x="5938" y="351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170"/>
          <p:cNvSpPr/>
          <p:nvPr/>
        </p:nvSpPr>
        <p:spPr>
          <a:xfrm>
            <a:off x="7786687" y="5897898"/>
            <a:ext cx="180023" cy="42845"/>
          </a:xfrm>
          <a:custGeom>
            <a:avLst/>
            <a:gdLst/>
            <a:ahLst/>
            <a:cxnLst/>
            <a:rect l="0" t="0" r="0" b="0"/>
            <a:pathLst>
              <a:path w="180023" h="42845">
                <a:moveTo>
                  <a:pt x="0" y="42844"/>
                </a:moveTo>
                <a:lnTo>
                  <a:pt x="9102" y="38294"/>
                </a:lnTo>
                <a:lnTo>
                  <a:pt x="13688" y="35048"/>
                </a:lnTo>
                <a:lnTo>
                  <a:pt x="18650" y="30979"/>
                </a:lnTo>
                <a:lnTo>
                  <a:pt x="23863" y="26362"/>
                </a:lnTo>
                <a:lnTo>
                  <a:pt x="29244" y="23283"/>
                </a:lnTo>
                <a:lnTo>
                  <a:pt x="34737" y="21231"/>
                </a:lnTo>
                <a:lnTo>
                  <a:pt x="40302" y="19863"/>
                </a:lnTo>
                <a:lnTo>
                  <a:pt x="46871" y="17998"/>
                </a:lnTo>
                <a:lnTo>
                  <a:pt x="61789" y="13386"/>
                </a:lnTo>
                <a:lnTo>
                  <a:pt x="68815" y="10823"/>
                </a:lnTo>
                <a:lnTo>
                  <a:pt x="75405" y="8162"/>
                </a:lnTo>
                <a:lnTo>
                  <a:pt x="81703" y="5435"/>
                </a:lnTo>
                <a:lnTo>
                  <a:pt x="87805" y="3618"/>
                </a:lnTo>
                <a:lnTo>
                  <a:pt x="93780" y="2406"/>
                </a:lnTo>
                <a:lnTo>
                  <a:pt x="99667" y="1598"/>
                </a:lnTo>
                <a:lnTo>
                  <a:pt x="104544" y="1059"/>
                </a:lnTo>
                <a:lnTo>
                  <a:pt x="108749" y="700"/>
                </a:lnTo>
                <a:lnTo>
                  <a:pt x="112505" y="460"/>
                </a:lnTo>
                <a:lnTo>
                  <a:pt x="119217" y="195"/>
                </a:lnTo>
                <a:lnTo>
                  <a:pt x="122341" y="123"/>
                </a:lnTo>
                <a:lnTo>
                  <a:pt x="161691" y="0"/>
                </a:lnTo>
                <a:lnTo>
                  <a:pt x="180022" y="85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171"/>
          <p:cNvSpPr/>
          <p:nvPr/>
        </p:nvSpPr>
        <p:spPr>
          <a:xfrm>
            <a:off x="7824313" y="5950613"/>
            <a:ext cx="185260" cy="24420"/>
          </a:xfrm>
          <a:custGeom>
            <a:avLst/>
            <a:gdLst/>
            <a:ahLst/>
            <a:cxnLst/>
            <a:rect l="0" t="0" r="0" b="0"/>
            <a:pathLst>
              <a:path w="185260" h="24420">
                <a:moveTo>
                  <a:pt x="22381" y="24419"/>
                </a:moveTo>
                <a:lnTo>
                  <a:pt x="8729" y="24419"/>
                </a:lnTo>
                <a:lnTo>
                  <a:pt x="4708" y="23467"/>
                </a:lnTo>
                <a:lnTo>
                  <a:pt x="2027" y="21879"/>
                </a:lnTo>
                <a:lnTo>
                  <a:pt x="239" y="19869"/>
                </a:lnTo>
                <a:lnTo>
                  <a:pt x="0" y="18528"/>
                </a:lnTo>
                <a:lnTo>
                  <a:pt x="793" y="17634"/>
                </a:lnTo>
                <a:lnTo>
                  <a:pt x="2274" y="17038"/>
                </a:lnTo>
                <a:lnTo>
                  <a:pt x="6460" y="16376"/>
                </a:lnTo>
                <a:lnTo>
                  <a:pt x="8910" y="16200"/>
                </a:lnTo>
                <a:lnTo>
                  <a:pt x="13400" y="15130"/>
                </a:lnTo>
                <a:lnTo>
                  <a:pt x="19252" y="13464"/>
                </a:lnTo>
                <a:lnTo>
                  <a:pt x="26010" y="11400"/>
                </a:lnTo>
                <a:lnTo>
                  <a:pt x="31467" y="10025"/>
                </a:lnTo>
                <a:lnTo>
                  <a:pt x="36059" y="9108"/>
                </a:lnTo>
                <a:lnTo>
                  <a:pt x="40073" y="8497"/>
                </a:lnTo>
                <a:lnTo>
                  <a:pt x="43701" y="7136"/>
                </a:lnTo>
                <a:lnTo>
                  <a:pt x="47071" y="5278"/>
                </a:lnTo>
                <a:lnTo>
                  <a:pt x="50272" y="3086"/>
                </a:lnTo>
                <a:lnTo>
                  <a:pt x="54309" y="1624"/>
                </a:lnTo>
                <a:lnTo>
                  <a:pt x="58907" y="650"/>
                </a:lnTo>
                <a:lnTo>
                  <a:pt x="63876" y="0"/>
                </a:lnTo>
                <a:lnTo>
                  <a:pt x="71001" y="520"/>
                </a:lnTo>
                <a:lnTo>
                  <a:pt x="79559" y="1819"/>
                </a:lnTo>
                <a:lnTo>
                  <a:pt x="89075" y="3638"/>
                </a:lnTo>
                <a:lnTo>
                  <a:pt x="97324" y="4849"/>
                </a:lnTo>
                <a:lnTo>
                  <a:pt x="104727" y="5658"/>
                </a:lnTo>
                <a:lnTo>
                  <a:pt x="111570" y="6197"/>
                </a:lnTo>
                <a:lnTo>
                  <a:pt x="118035" y="6556"/>
                </a:lnTo>
                <a:lnTo>
                  <a:pt x="130299" y="6955"/>
                </a:lnTo>
                <a:lnTo>
                  <a:pt x="137190" y="8014"/>
                </a:lnTo>
                <a:lnTo>
                  <a:pt x="144640" y="9672"/>
                </a:lnTo>
                <a:lnTo>
                  <a:pt x="152465" y="11730"/>
                </a:lnTo>
                <a:lnTo>
                  <a:pt x="158634" y="13102"/>
                </a:lnTo>
                <a:lnTo>
                  <a:pt x="163699" y="14017"/>
                </a:lnTo>
                <a:lnTo>
                  <a:pt x="168028" y="14627"/>
                </a:lnTo>
                <a:lnTo>
                  <a:pt x="171867" y="15034"/>
                </a:lnTo>
                <a:lnTo>
                  <a:pt x="175379" y="15305"/>
                </a:lnTo>
                <a:lnTo>
                  <a:pt x="185259" y="158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172"/>
          <p:cNvSpPr/>
          <p:nvPr/>
        </p:nvSpPr>
        <p:spPr>
          <a:xfrm>
            <a:off x="8011578" y="5726429"/>
            <a:ext cx="178017" cy="141452"/>
          </a:xfrm>
          <a:custGeom>
            <a:avLst/>
            <a:gdLst/>
            <a:ahLst/>
            <a:cxnLst/>
            <a:rect l="0" t="0" r="0" b="0"/>
            <a:pathLst>
              <a:path w="178017" h="141452">
                <a:moveTo>
                  <a:pt x="40856" y="0"/>
                </a:moveTo>
                <a:lnTo>
                  <a:pt x="36305" y="9103"/>
                </a:lnTo>
                <a:lnTo>
                  <a:pt x="34965" y="13689"/>
                </a:lnTo>
                <a:lnTo>
                  <a:pt x="34071" y="18651"/>
                </a:lnTo>
                <a:lnTo>
                  <a:pt x="33476" y="23864"/>
                </a:lnTo>
                <a:lnTo>
                  <a:pt x="33079" y="28292"/>
                </a:lnTo>
                <a:lnTo>
                  <a:pt x="32813" y="32197"/>
                </a:lnTo>
                <a:lnTo>
                  <a:pt x="32637" y="35753"/>
                </a:lnTo>
                <a:lnTo>
                  <a:pt x="31567" y="43837"/>
                </a:lnTo>
                <a:lnTo>
                  <a:pt x="27838" y="68061"/>
                </a:lnTo>
                <a:lnTo>
                  <a:pt x="24557" y="80617"/>
                </a:lnTo>
                <a:lnTo>
                  <a:pt x="20465" y="92797"/>
                </a:lnTo>
                <a:lnTo>
                  <a:pt x="15833" y="104727"/>
                </a:lnTo>
                <a:lnTo>
                  <a:pt x="11791" y="113634"/>
                </a:lnTo>
                <a:lnTo>
                  <a:pt x="8144" y="120524"/>
                </a:lnTo>
                <a:lnTo>
                  <a:pt x="0" y="133874"/>
                </a:lnTo>
                <a:lnTo>
                  <a:pt x="284" y="135922"/>
                </a:lnTo>
                <a:lnTo>
                  <a:pt x="1425" y="138240"/>
                </a:lnTo>
                <a:lnTo>
                  <a:pt x="3139" y="140738"/>
                </a:lnTo>
                <a:lnTo>
                  <a:pt x="5234" y="141451"/>
                </a:lnTo>
                <a:lnTo>
                  <a:pt x="7584" y="140973"/>
                </a:lnTo>
                <a:lnTo>
                  <a:pt x="10102" y="139702"/>
                </a:lnTo>
                <a:lnTo>
                  <a:pt x="15440" y="138290"/>
                </a:lnTo>
                <a:lnTo>
                  <a:pt x="20988" y="137663"/>
                </a:lnTo>
                <a:lnTo>
                  <a:pt x="23801" y="137496"/>
                </a:lnTo>
                <a:lnTo>
                  <a:pt x="29466" y="137310"/>
                </a:lnTo>
                <a:lnTo>
                  <a:pt x="35160" y="137227"/>
                </a:lnTo>
                <a:lnTo>
                  <a:pt x="41821" y="136252"/>
                </a:lnTo>
                <a:lnTo>
                  <a:pt x="61923" y="132630"/>
                </a:lnTo>
                <a:lnTo>
                  <a:pt x="71092" y="131282"/>
                </a:lnTo>
                <a:lnTo>
                  <a:pt x="79111" y="130384"/>
                </a:lnTo>
                <a:lnTo>
                  <a:pt x="86362" y="129786"/>
                </a:lnTo>
                <a:lnTo>
                  <a:pt x="94054" y="128434"/>
                </a:lnTo>
                <a:lnTo>
                  <a:pt x="102039" y="126581"/>
                </a:lnTo>
                <a:lnTo>
                  <a:pt x="178016" y="1200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173"/>
          <p:cNvSpPr/>
          <p:nvPr/>
        </p:nvSpPr>
        <p:spPr>
          <a:xfrm>
            <a:off x="8129587" y="5709285"/>
            <a:ext cx="17146" cy="437198"/>
          </a:xfrm>
          <a:custGeom>
            <a:avLst/>
            <a:gdLst/>
            <a:ahLst/>
            <a:cxnLst/>
            <a:rect l="0" t="0" r="0" b="0"/>
            <a:pathLst>
              <a:path w="17146" h="437198">
                <a:moveTo>
                  <a:pt x="17145" y="0"/>
                </a:moveTo>
                <a:lnTo>
                  <a:pt x="8044" y="9102"/>
                </a:lnTo>
                <a:lnTo>
                  <a:pt x="5362" y="12735"/>
                </a:lnTo>
                <a:lnTo>
                  <a:pt x="3575" y="16110"/>
                </a:lnTo>
                <a:lnTo>
                  <a:pt x="2383" y="19313"/>
                </a:lnTo>
                <a:lnTo>
                  <a:pt x="1588" y="23352"/>
                </a:lnTo>
                <a:lnTo>
                  <a:pt x="1059" y="27951"/>
                </a:lnTo>
                <a:lnTo>
                  <a:pt x="706" y="32921"/>
                </a:lnTo>
                <a:lnTo>
                  <a:pt x="314" y="58764"/>
                </a:lnTo>
                <a:lnTo>
                  <a:pt x="19" y="151535"/>
                </a:lnTo>
                <a:lnTo>
                  <a:pt x="2548" y="200699"/>
                </a:lnTo>
                <a:lnTo>
                  <a:pt x="5896" y="259697"/>
                </a:lnTo>
                <a:lnTo>
                  <a:pt x="7382" y="298618"/>
                </a:lnTo>
                <a:lnTo>
                  <a:pt x="6827" y="317189"/>
                </a:lnTo>
                <a:lnTo>
                  <a:pt x="5504" y="336236"/>
                </a:lnTo>
                <a:lnTo>
                  <a:pt x="2446" y="370419"/>
                </a:lnTo>
                <a:lnTo>
                  <a:pt x="1088" y="391960"/>
                </a:lnTo>
                <a:lnTo>
                  <a:pt x="484" y="405344"/>
                </a:lnTo>
                <a:lnTo>
                  <a:pt x="215" y="415420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174"/>
          <p:cNvSpPr/>
          <p:nvPr/>
        </p:nvSpPr>
        <p:spPr>
          <a:xfrm>
            <a:off x="7400925" y="5580719"/>
            <a:ext cx="899890" cy="853109"/>
          </a:xfrm>
          <a:custGeom>
            <a:avLst/>
            <a:gdLst/>
            <a:ahLst/>
            <a:cxnLst/>
            <a:rect l="0" t="0" r="0" b="0"/>
            <a:pathLst>
              <a:path w="899890" h="853109">
                <a:moveTo>
                  <a:pt x="85725" y="154283"/>
                </a:moveTo>
                <a:lnTo>
                  <a:pt x="109114" y="153331"/>
                </a:lnTo>
                <a:lnTo>
                  <a:pt x="135173" y="149733"/>
                </a:lnTo>
                <a:lnTo>
                  <a:pt x="160724" y="144958"/>
                </a:lnTo>
                <a:lnTo>
                  <a:pt x="183828" y="139661"/>
                </a:lnTo>
                <a:lnTo>
                  <a:pt x="203620" y="134132"/>
                </a:lnTo>
                <a:lnTo>
                  <a:pt x="227023" y="128500"/>
                </a:lnTo>
                <a:lnTo>
                  <a:pt x="253299" y="121869"/>
                </a:lnTo>
                <a:lnTo>
                  <a:pt x="280852" y="112572"/>
                </a:lnTo>
                <a:lnTo>
                  <a:pt x="308973" y="102090"/>
                </a:lnTo>
                <a:lnTo>
                  <a:pt x="323139" y="96627"/>
                </a:lnTo>
                <a:lnTo>
                  <a:pt x="354120" y="85479"/>
                </a:lnTo>
                <a:lnTo>
                  <a:pt x="370382" y="79838"/>
                </a:lnTo>
                <a:lnTo>
                  <a:pt x="386939" y="75126"/>
                </a:lnTo>
                <a:lnTo>
                  <a:pt x="403692" y="71031"/>
                </a:lnTo>
                <a:lnTo>
                  <a:pt x="420575" y="67349"/>
                </a:lnTo>
                <a:lnTo>
                  <a:pt x="437546" y="62990"/>
                </a:lnTo>
                <a:lnTo>
                  <a:pt x="454575" y="58179"/>
                </a:lnTo>
                <a:lnTo>
                  <a:pt x="471642" y="53066"/>
                </a:lnTo>
                <a:lnTo>
                  <a:pt x="518546" y="37225"/>
                </a:lnTo>
                <a:lnTo>
                  <a:pt x="545722" y="27667"/>
                </a:lnTo>
                <a:lnTo>
                  <a:pt x="569555" y="20342"/>
                </a:lnTo>
                <a:lnTo>
                  <a:pt x="591158" y="14507"/>
                </a:lnTo>
                <a:lnTo>
                  <a:pt x="611275" y="9664"/>
                </a:lnTo>
                <a:lnTo>
                  <a:pt x="630401" y="6435"/>
                </a:lnTo>
                <a:lnTo>
                  <a:pt x="648867" y="4283"/>
                </a:lnTo>
                <a:lnTo>
                  <a:pt x="666894" y="2848"/>
                </a:lnTo>
                <a:lnTo>
                  <a:pt x="683673" y="1892"/>
                </a:lnTo>
                <a:lnTo>
                  <a:pt x="715017" y="829"/>
                </a:lnTo>
                <a:lnTo>
                  <a:pt x="750336" y="230"/>
                </a:lnTo>
                <a:lnTo>
                  <a:pt x="815671" y="0"/>
                </a:lnTo>
                <a:lnTo>
                  <a:pt x="837183" y="5068"/>
                </a:lnTo>
                <a:lnTo>
                  <a:pt x="859761" y="11765"/>
                </a:lnTo>
                <a:lnTo>
                  <a:pt x="876146" y="14742"/>
                </a:lnTo>
                <a:lnTo>
                  <a:pt x="882229" y="17441"/>
                </a:lnTo>
                <a:lnTo>
                  <a:pt x="887238" y="21145"/>
                </a:lnTo>
                <a:lnTo>
                  <a:pt x="894390" y="29388"/>
                </a:lnTo>
                <a:lnTo>
                  <a:pt x="897570" y="36226"/>
                </a:lnTo>
                <a:lnTo>
                  <a:pt x="899359" y="49983"/>
                </a:lnTo>
                <a:lnTo>
                  <a:pt x="899889" y="66123"/>
                </a:lnTo>
                <a:lnTo>
                  <a:pt x="895495" y="87522"/>
                </a:lnTo>
                <a:lnTo>
                  <a:pt x="883611" y="130163"/>
                </a:lnTo>
                <a:lnTo>
                  <a:pt x="878633" y="144870"/>
                </a:lnTo>
                <a:lnTo>
                  <a:pt x="868024" y="171372"/>
                </a:lnTo>
                <a:lnTo>
                  <a:pt x="862527" y="187584"/>
                </a:lnTo>
                <a:lnTo>
                  <a:pt x="856957" y="206011"/>
                </a:lnTo>
                <a:lnTo>
                  <a:pt x="842558" y="258192"/>
                </a:lnTo>
                <a:lnTo>
                  <a:pt x="826141" y="320931"/>
                </a:lnTo>
                <a:lnTo>
                  <a:pt x="820246" y="340744"/>
                </a:lnTo>
                <a:lnTo>
                  <a:pt x="817340" y="357647"/>
                </a:lnTo>
                <a:lnTo>
                  <a:pt x="814451" y="379395"/>
                </a:lnTo>
                <a:lnTo>
                  <a:pt x="802971" y="485028"/>
                </a:lnTo>
                <a:lnTo>
                  <a:pt x="802013" y="506226"/>
                </a:lnTo>
                <a:lnTo>
                  <a:pt x="802328" y="523214"/>
                </a:lnTo>
                <a:lnTo>
                  <a:pt x="804264" y="548757"/>
                </a:lnTo>
                <a:lnTo>
                  <a:pt x="805126" y="566460"/>
                </a:lnTo>
                <a:lnTo>
                  <a:pt x="802969" y="590838"/>
                </a:lnTo>
                <a:lnTo>
                  <a:pt x="799787" y="616912"/>
                </a:lnTo>
                <a:lnTo>
                  <a:pt x="797997" y="641350"/>
                </a:lnTo>
                <a:lnTo>
                  <a:pt x="797578" y="651110"/>
                </a:lnTo>
                <a:lnTo>
                  <a:pt x="796514" y="655046"/>
                </a:lnTo>
                <a:lnTo>
                  <a:pt x="782640" y="680050"/>
                </a:lnTo>
                <a:lnTo>
                  <a:pt x="777100" y="687360"/>
                </a:lnTo>
                <a:lnTo>
                  <a:pt x="768923" y="693784"/>
                </a:lnTo>
                <a:lnTo>
                  <a:pt x="757986" y="699813"/>
                </a:lnTo>
                <a:lnTo>
                  <a:pt x="735763" y="708563"/>
                </a:lnTo>
                <a:lnTo>
                  <a:pt x="712034" y="716236"/>
                </a:lnTo>
                <a:lnTo>
                  <a:pt x="687752" y="718933"/>
                </a:lnTo>
                <a:lnTo>
                  <a:pt x="657775" y="719564"/>
                </a:lnTo>
                <a:lnTo>
                  <a:pt x="589760" y="719918"/>
                </a:lnTo>
                <a:lnTo>
                  <a:pt x="569386" y="720921"/>
                </a:lnTo>
                <a:lnTo>
                  <a:pt x="551994" y="722542"/>
                </a:lnTo>
                <a:lnTo>
                  <a:pt x="536588" y="724575"/>
                </a:lnTo>
                <a:lnTo>
                  <a:pt x="476291" y="729374"/>
                </a:lnTo>
                <a:lnTo>
                  <a:pt x="407899" y="733729"/>
                </a:lnTo>
                <a:lnTo>
                  <a:pt x="364804" y="735665"/>
                </a:lnTo>
                <a:lnTo>
                  <a:pt x="347977" y="737134"/>
                </a:lnTo>
                <a:lnTo>
                  <a:pt x="332950" y="739065"/>
                </a:lnTo>
                <a:lnTo>
                  <a:pt x="306092" y="743751"/>
                </a:lnTo>
                <a:lnTo>
                  <a:pt x="281456" y="749009"/>
                </a:lnTo>
                <a:lnTo>
                  <a:pt x="260346" y="754521"/>
                </a:lnTo>
                <a:lnTo>
                  <a:pt x="232397" y="762979"/>
                </a:lnTo>
                <a:lnTo>
                  <a:pt x="197353" y="774370"/>
                </a:lnTo>
                <a:lnTo>
                  <a:pt x="172484" y="785160"/>
                </a:lnTo>
                <a:lnTo>
                  <a:pt x="147145" y="797575"/>
                </a:lnTo>
                <a:lnTo>
                  <a:pt x="124666" y="811825"/>
                </a:lnTo>
                <a:lnTo>
                  <a:pt x="98004" y="831393"/>
                </a:lnTo>
                <a:lnTo>
                  <a:pt x="82801" y="843117"/>
                </a:lnTo>
                <a:lnTo>
                  <a:pt x="75535" y="846194"/>
                </a:lnTo>
                <a:lnTo>
                  <a:pt x="73217" y="847967"/>
                </a:lnTo>
                <a:lnTo>
                  <a:pt x="71671" y="850102"/>
                </a:lnTo>
                <a:lnTo>
                  <a:pt x="70641" y="852477"/>
                </a:lnTo>
                <a:lnTo>
                  <a:pt x="69001" y="853108"/>
                </a:lnTo>
                <a:lnTo>
                  <a:pt x="66956" y="852577"/>
                </a:lnTo>
                <a:lnTo>
                  <a:pt x="64639" y="851270"/>
                </a:lnTo>
                <a:lnTo>
                  <a:pt x="63095" y="849446"/>
                </a:lnTo>
                <a:lnTo>
                  <a:pt x="62066" y="847277"/>
                </a:lnTo>
                <a:lnTo>
                  <a:pt x="58077" y="837135"/>
                </a:lnTo>
                <a:lnTo>
                  <a:pt x="55863" y="832403"/>
                </a:lnTo>
                <a:lnTo>
                  <a:pt x="53403" y="822065"/>
                </a:lnTo>
                <a:lnTo>
                  <a:pt x="51357" y="806358"/>
                </a:lnTo>
                <a:lnTo>
                  <a:pt x="47273" y="777151"/>
                </a:lnTo>
                <a:lnTo>
                  <a:pt x="45802" y="757171"/>
                </a:lnTo>
                <a:lnTo>
                  <a:pt x="44822" y="734326"/>
                </a:lnTo>
                <a:lnTo>
                  <a:pt x="43443" y="666826"/>
                </a:lnTo>
                <a:lnTo>
                  <a:pt x="43250" y="647425"/>
                </a:lnTo>
                <a:lnTo>
                  <a:pt x="42167" y="628777"/>
                </a:lnTo>
                <a:lnTo>
                  <a:pt x="40494" y="610630"/>
                </a:lnTo>
                <a:lnTo>
                  <a:pt x="38426" y="592817"/>
                </a:lnTo>
                <a:lnTo>
                  <a:pt x="37047" y="574274"/>
                </a:lnTo>
                <a:lnTo>
                  <a:pt x="36128" y="555245"/>
                </a:lnTo>
                <a:lnTo>
                  <a:pt x="35107" y="517273"/>
                </a:lnTo>
                <a:lnTo>
                  <a:pt x="34653" y="481347"/>
                </a:lnTo>
                <a:lnTo>
                  <a:pt x="33580" y="458051"/>
                </a:lnTo>
                <a:lnTo>
                  <a:pt x="28470" y="377321"/>
                </a:lnTo>
                <a:lnTo>
                  <a:pt x="26940" y="337549"/>
                </a:lnTo>
                <a:lnTo>
                  <a:pt x="25580" y="320275"/>
                </a:lnTo>
                <a:lnTo>
                  <a:pt x="23721" y="303997"/>
                </a:lnTo>
                <a:lnTo>
                  <a:pt x="21528" y="288382"/>
                </a:lnTo>
                <a:lnTo>
                  <a:pt x="20067" y="274163"/>
                </a:lnTo>
                <a:lnTo>
                  <a:pt x="18443" y="248203"/>
                </a:lnTo>
                <a:lnTo>
                  <a:pt x="15182" y="229046"/>
                </a:lnTo>
                <a:lnTo>
                  <a:pt x="7990" y="207550"/>
                </a:lnTo>
                <a:lnTo>
                  <a:pt x="2368" y="191656"/>
                </a:lnTo>
                <a:lnTo>
                  <a:pt x="701" y="183454"/>
                </a:lnTo>
                <a:lnTo>
                  <a:pt x="0" y="18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190</TotalTime>
  <Words>166</Words>
  <Application>Microsoft Office PowerPoint</Application>
  <PresentationFormat>On-screen Show (4:3)</PresentationFormat>
  <Paragraphs>32</Paragraphs>
  <Slides>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Brooklet</vt:lpstr>
      <vt:lpstr>Equation</vt:lpstr>
      <vt:lpstr>Objectives</vt:lpstr>
      <vt:lpstr>p. 817-818 #15-26</vt:lpstr>
      <vt:lpstr>Dealing with fractions</vt:lpstr>
      <vt:lpstr>Dealing with fractions</vt:lpstr>
      <vt:lpstr>Dealing with fractions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28</cp:revision>
  <dcterms:created xsi:type="dcterms:W3CDTF">2009-10-15T15:06:59Z</dcterms:created>
  <dcterms:modified xsi:type="dcterms:W3CDTF">2009-10-16T15:30:29Z</dcterms:modified>
</cp:coreProperties>
</file>